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62"/>
  </p:notesMasterIdLst>
  <p:handoutMasterIdLst>
    <p:handoutMasterId r:id="rId63"/>
  </p:handoutMasterIdLst>
  <p:sldIdLst>
    <p:sldId id="324" r:id="rId2"/>
    <p:sldId id="312" r:id="rId3"/>
    <p:sldId id="325" r:id="rId4"/>
    <p:sldId id="326" r:id="rId5"/>
    <p:sldId id="334" r:id="rId6"/>
    <p:sldId id="327" r:id="rId7"/>
    <p:sldId id="339" r:id="rId8"/>
    <p:sldId id="338" r:id="rId9"/>
    <p:sldId id="337" r:id="rId10"/>
    <p:sldId id="329" r:id="rId11"/>
    <p:sldId id="340" r:id="rId12"/>
    <p:sldId id="301" r:id="rId13"/>
    <p:sldId id="302" r:id="rId14"/>
    <p:sldId id="297" r:id="rId15"/>
    <p:sldId id="303" r:id="rId16"/>
    <p:sldId id="261" r:id="rId17"/>
    <p:sldId id="262" r:id="rId18"/>
    <p:sldId id="263" r:id="rId19"/>
    <p:sldId id="271" r:id="rId20"/>
    <p:sldId id="264" r:id="rId21"/>
    <p:sldId id="265" r:id="rId22"/>
    <p:sldId id="270" r:id="rId23"/>
    <p:sldId id="266" r:id="rId24"/>
    <p:sldId id="267" r:id="rId25"/>
    <p:sldId id="268" r:id="rId26"/>
    <p:sldId id="269" r:id="rId27"/>
    <p:sldId id="306" r:id="rId28"/>
    <p:sldId id="308" r:id="rId29"/>
    <p:sldId id="309" r:id="rId30"/>
    <p:sldId id="307" r:id="rId31"/>
    <p:sldId id="259" r:id="rId32"/>
    <p:sldId id="272" r:id="rId33"/>
    <p:sldId id="273" r:id="rId34"/>
    <p:sldId id="299" r:id="rId35"/>
    <p:sldId id="274" r:id="rId36"/>
    <p:sldId id="275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341" r:id="rId46"/>
    <p:sldId id="288" r:id="rId47"/>
    <p:sldId id="290" r:id="rId48"/>
    <p:sldId id="304" r:id="rId49"/>
    <p:sldId id="310" r:id="rId50"/>
    <p:sldId id="291" r:id="rId51"/>
    <p:sldId id="292" r:id="rId52"/>
    <p:sldId id="293" r:id="rId53"/>
    <p:sldId id="294" r:id="rId54"/>
    <p:sldId id="296" r:id="rId55"/>
    <p:sldId id="318" r:id="rId56"/>
    <p:sldId id="319" r:id="rId57"/>
    <p:sldId id="332" r:id="rId58"/>
    <p:sldId id="315" r:id="rId59"/>
    <p:sldId id="330" r:id="rId60"/>
    <p:sldId id="33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4EE"/>
    <a:srgbClr val="F0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5EA925-3344-03D4-750D-64D3E9E8A254}" v="59" dt="2024-11-10T19:34:34.423"/>
    <p1510:client id="{313B9C6E-0E0E-1FD9-1222-3499229B4779}" v="3" dt="2024-11-10T20:26:58.135"/>
    <p1510:client id="{35EE40EA-0254-10BD-3CA7-B849DFA0DAB9}" v="1408" dt="2024-11-10T23:21:06.885"/>
    <p1510:client id="{38366C91-2FCC-4F06-ADF8-B3C80CD1BBFF}" v="83" dt="2024-11-11T00:19:43.591"/>
    <p1510:client id="{4388FA17-FA74-8368-4B4B-A3683104F31E}" v="767" dt="2024-11-11T00:23:14.140"/>
    <p1510:client id="{5CF1F7C8-FCD8-A376-6BAF-E58CDF5B4305}" v="86" dt="2024-11-10T20:35:42.904"/>
    <p1510:client id="{7622FD99-A6E5-A14E-7401-CF420C960044}" v="2974" dt="2024-11-10T23:32:48.225"/>
    <p1510:client id="{9DB993B5-9010-B571-A854-61D2474C063E}" v="947" dt="2024-11-10T23:18:22.277"/>
    <p1510:client id="{A6135F17-4568-3DCA-9DB7-6FBD0D07A455}" v="597" dt="2024-11-10T23:12:00.652"/>
    <p1510:client id="{A86F0863-7AE6-9D0D-040E-6821EACCB951}" v="161" dt="2024-11-10T23:57:20.301"/>
    <p1510:client id="{B3D7BC55-8BF0-893E-A8A2-1C041464352B}" v="2" dt="2024-11-10T19:48:27.808"/>
    <p1510:client id="{CC331550-E81F-52CE-982C-C71B107E80C4}" v="139" dt="2024-11-11T00:09:40.087"/>
    <p1510:client id="{FD51DA5D-C4E6-2947-0978-456D17575855}" v="330" dt="2024-11-10T21:49:30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1.xml"/><Relationship Id="rId3" Type="http://schemas.openxmlformats.org/officeDocument/2006/relationships/slide" Target="../slides/slide6.xml"/><Relationship Id="rId7" Type="http://schemas.openxmlformats.org/officeDocument/2006/relationships/slide" Target="../slides/slide58.xml"/><Relationship Id="rId2" Type="http://schemas.openxmlformats.org/officeDocument/2006/relationships/slide" Target="../slides/slide5.xml"/><Relationship Id="rId1" Type="http://schemas.openxmlformats.org/officeDocument/2006/relationships/slide" Target="../slides/slide4.xml"/><Relationship Id="rId6" Type="http://schemas.openxmlformats.org/officeDocument/2006/relationships/slide" Target="../slides/slide57.xml"/><Relationship Id="rId5" Type="http://schemas.openxmlformats.org/officeDocument/2006/relationships/slide" Target="../slides/slide10.xml"/><Relationship Id="rId4" Type="http://schemas.openxmlformats.org/officeDocument/2006/relationships/slide" Target="../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336E8C-1593-4F7F-8E65-F240B5809B9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C0C20C-1A7B-4E7F-BAAF-3F86F54933BF}">
      <dgm:prSet/>
      <dgm:spPr/>
      <dgm:t>
        <a:bodyPr/>
        <a:lstStyle/>
        <a:p>
          <a:r>
            <a:rPr lang="en-US">
              <a:solidFill>
                <a:schemeClr val="tx1"/>
              </a:solidFill>
              <a:hlinkClick xmlns:r="http://schemas.openxmlformats.org/officeDocument/2006/relationships" r:id="rId1" action="ppaction://hlinksldjump"/>
            </a:rPr>
            <a:t>Client Overview</a:t>
          </a:r>
          <a:endParaRPr lang="en-US">
            <a:solidFill>
              <a:schemeClr val="tx1"/>
            </a:solidFill>
          </a:endParaRPr>
        </a:p>
      </dgm:t>
    </dgm:pt>
    <dgm:pt modelId="{0F6FE489-1BA8-4926-BF93-F28BAB1B19E9}" type="parTrans" cxnId="{D2725E67-6277-44AB-AA80-214F13506BA2}">
      <dgm:prSet/>
      <dgm:spPr/>
      <dgm:t>
        <a:bodyPr/>
        <a:lstStyle/>
        <a:p>
          <a:endParaRPr lang="en-US"/>
        </a:p>
      </dgm:t>
    </dgm:pt>
    <dgm:pt modelId="{8F82FAE1-E910-4F07-B891-F70282135E7A}" type="sibTrans" cxnId="{D2725E67-6277-44AB-AA80-214F13506BA2}">
      <dgm:prSet/>
      <dgm:spPr/>
      <dgm:t>
        <a:bodyPr/>
        <a:lstStyle/>
        <a:p>
          <a:endParaRPr lang="en-US"/>
        </a:p>
      </dgm:t>
    </dgm:pt>
    <dgm:pt modelId="{7ACE7A04-5335-40A0-B253-8DC2E248F1FF}">
      <dgm:prSet/>
      <dgm:spPr/>
      <dgm:t>
        <a:bodyPr/>
        <a:lstStyle/>
        <a:p>
          <a:r>
            <a:rPr lang="en-US">
              <a:solidFill>
                <a:schemeClr val="tx1"/>
              </a:solidFill>
              <a:hlinkClick xmlns:r="http://schemas.openxmlformats.org/officeDocument/2006/relationships" r:id="rId2" action="ppaction://hlinksldjump"/>
            </a:rPr>
            <a:t>Objective Statement</a:t>
          </a:r>
          <a:endParaRPr lang="en-US">
            <a:solidFill>
              <a:schemeClr val="tx1"/>
            </a:solidFill>
          </a:endParaRPr>
        </a:p>
      </dgm:t>
    </dgm:pt>
    <dgm:pt modelId="{21F3714B-120C-4413-B3C1-8F6A616E7503}" type="parTrans" cxnId="{93264288-6434-4EAD-86BE-7F769433566D}">
      <dgm:prSet/>
      <dgm:spPr/>
      <dgm:t>
        <a:bodyPr/>
        <a:lstStyle/>
        <a:p>
          <a:endParaRPr lang="en-US"/>
        </a:p>
      </dgm:t>
    </dgm:pt>
    <dgm:pt modelId="{4ED0DB6A-0801-4A81-923E-1368BC5CF97F}" type="sibTrans" cxnId="{93264288-6434-4EAD-86BE-7F769433566D}">
      <dgm:prSet/>
      <dgm:spPr/>
      <dgm:t>
        <a:bodyPr/>
        <a:lstStyle/>
        <a:p>
          <a:endParaRPr lang="en-US"/>
        </a:p>
      </dgm:t>
    </dgm:pt>
    <dgm:pt modelId="{01B520F0-153D-4348-837F-0B4A11F450B6}">
      <dgm:prSet/>
      <dgm:spPr/>
      <dgm:t>
        <a:bodyPr/>
        <a:lstStyle/>
        <a:p>
          <a:r>
            <a:rPr lang="en-US">
              <a:solidFill>
                <a:schemeClr val="tx1"/>
              </a:solidFill>
              <a:hlinkClick xmlns:r="http://schemas.openxmlformats.org/officeDocument/2006/relationships" r:id="rId3" action="ppaction://hlinksldjump"/>
            </a:rPr>
            <a:t>Project Analysis</a:t>
          </a:r>
          <a:endParaRPr lang="en-US">
            <a:solidFill>
              <a:schemeClr val="tx1"/>
            </a:solidFill>
          </a:endParaRPr>
        </a:p>
      </dgm:t>
    </dgm:pt>
    <dgm:pt modelId="{F1209D4D-A60B-45EE-B263-EB00F678508D}" type="parTrans" cxnId="{85E44BFA-7CC6-4203-B1CF-3FEFF12E6B73}">
      <dgm:prSet/>
      <dgm:spPr/>
      <dgm:t>
        <a:bodyPr/>
        <a:lstStyle/>
        <a:p>
          <a:endParaRPr lang="en-US"/>
        </a:p>
      </dgm:t>
    </dgm:pt>
    <dgm:pt modelId="{FA935E97-955A-44FA-AB46-FEE09375B6C1}" type="sibTrans" cxnId="{85E44BFA-7CC6-4203-B1CF-3FEFF12E6B73}">
      <dgm:prSet/>
      <dgm:spPr/>
      <dgm:t>
        <a:bodyPr/>
        <a:lstStyle/>
        <a:p>
          <a:endParaRPr lang="en-US"/>
        </a:p>
      </dgm:t>
    </dgm:pt>
    <dgm:pt modelId="{423C8C16-F67A-451C-A115-2FB543190D4C}">
      <dgm:prSet/>
      <dgm:spPr/>
      <dgm:t>
        <a:bodyPr/>
        <a:lstStyle/>
        <a:p>
          <a:r>
            <a:rPr lang="en-US">
              <a:solidFill>
                <a:schemeClr val="tx1"/>
              </a:solidFill>
              <a:hlinkClick xmlns:r="http://schemas.openxmlformats.org/officeDocument/2006/relationships" r:id="rId4" action="ppaction://hlinksldjump"/>
            </a:rPr>
            <a:t>System Proposals</a:t>
          </a:r>
          <a:endParaRPr lang="en-US">
            <a:solidFill>
              <a:schemeClr val="tx1"/>
            </a:solidFill>
          </a:endParaRPr>
        </a:p>
      </dgm:t>
    </dgm:pt>
    <dgm:pt modelId="{A9631979-630E-4473-9D7C-9C91E3DEBBA9}" type="parTrans" cxnId="{E1498F77-2672-4191-AF4E-620E67BA3C04}">
      <dgm:prSet/>
      <dgm:spPr/>
      <dgm:t>
        <a:bodyPr/>
        <a:lstStyle/>
        <a:p>
          <a:endParaRPr lang="en-US"/>
        </a:p>
      </dgm:t>
    </dgm:pt>
    <dgm:pt modelId="{DCF30BBB-BC56-413E-8703-A83E00C8B088}" type="sibTrans" cxnId="{E1498F77-2672-4191-AF4E-620E67BA3C04}">
      <dgm:prSet/>
      <dgm:spPr/>
      <dgm:t>
        <a:bodyPr/>
        <a:lstStyle/>
        <a:p>
          <a:endParaRPr lang="en-US"/>
        </a:p>
      </dgm:t>
    </dgm:pt>
    <dgm:pt modelId="{64148894-1139-4E45-B18F-AB13A7540E9D}">
      <dgm:prSet/>
      <dgm:spPr/>
      <dgm:t>
        <a:bodyPr/>
        <a:lstStyle/>
        <a:p>
          <a:r>
            <a:rPr lang="en-US">
              <a:solidFill>
                <a:schemeClr val="tx1"/>
              </a:solidFill>
              <a:hlinkClick xmlns:r="http://schemas.openxmlformats.org/officeDocument/2006/relationships" r:id="rId5" action="ppaction://hlinksldjump"/>
            </a:rPr>
            <a:t>Recommended Proposal</a:t>
          </a:r>
          <a:endParaRPr lang="en-US">
            <a:solidFill>
              <a:schemeClr val="tx1"/>
            </a:solidFill>
          </a:endParaRPr>
        </a:p>
      </dgm:t>
    </dgm:pt>
    <dgm:pt modelId="{5E4F368B-11FE-4823-BA51-1C54359BF532}" type="parTrans" cxnId="{28C90F41-3925-4E67-BDAA-4963A76D4AAE}">
      <dgm:prSet/>
      <dgm:spPr/>
      <dgm:t>
        <a:bodyPr/>
        <a:lstStyle/>
        <a:p>
          <a:endParaRPr lang="en-US"/>
        </a:p>
      </dgm:t>
    </dgm:pt>
    <dgm:pt modelId="{E6A7FA48-E792-4B46-BC64-4649D230D9CD}" type="sibTrans" cxnId="{28C90F41-3925-4E67-BDAA-4963A76D4AAE}">
      <dgm:prSet/>
      <dgm:spPr/>
      <dgm:t>
        <a:bodyPr/>
        <a:lstStyle/>
        <a:p>
          <a:endParaRPr lang="en-US"/>
        </a:p>
      </dgm:t>
    </dgm:pt>
    <dgm:pt modelId="{A728253B-EC9D-441F-8268-E4C77F6666E7}">
      <dgm:prSet/>
      <dgm:spPr/>
      <dgm:t>
        <a:bodyPr/>
        <a:lstStyle/>
        <a:p>
          <a:r>
            <a:rPr lang="en-US">
              <a:solidFill>
                <a:schemeClr val="tx1"/>
              </a:solidFill>
              <a:hlinkClick xmlns:r="http://schemas.openxmlformats.org/officeDocument/2006/relationships" r:id="rId6" action="ppaction://hlinksldjump"/>
            </a:rPr>
            <a:t>Questions and Answers</a:t>
          </a:r>
          <a:endParaRPr lang="en-US">
            <a:solidFill>
              <a:schemeClr val="tx1"/>
            </a:solidFill>
          </a:endParaRPr>
        </a:p>
      </dgm:t>
    </dgm:pt>
    <dgm:pt modelId="{354FB998-C03D-47F7-8233-D40F214E8EA5}" type="parTrans" cxnId="{66447701-FB42-409D-A59B-FE1A67B45F61}">
      <dgm:prSet/>
      <dgm:spPr/>
      <dgm:t>
        <a:bodyPr/>
        <a:lstStyle/>
        <a:p>
          <a:endParaRPr lang="en-US"/>
        </a:p>
      </dgm:t>
    </dgm:pt>
    <dgm:pt modelId="{02EC37A0-1298-4BC6-8610-7981F771B5C9}" type="sibTrans" cxnId="{66447701-FB42-409D-A59B-FE1A67B45F61}">
      <dgm:prSet/>
      <dgm:spPr/>
      <dgm:t>
        <a:bodyPr/>
        <a:lstStyle/>
        <a:p>
          <a:endParaRPr lang="en-US"/>
        </a:p>
      </dgm:t>
    </dgm:pt>
    <dgm:pt modelId="{EC790AAB-F809-445E-8858-A63F9DFCD258}">
      <dgm:prSet/>
      <dgm:spPr/>
      <dgm:t>
        <a:bodyPr/>
        <a:lstStyle/>
        <a:p>
          <a:r>
            <a:rPr lang="en-US">
              <a:solidFill>
                <a:schemeClr val="tx1"/>
              </a:solidFill>
              <a:hlinkClick xmlns:r="http://schemas.openxmlformats.org/officeDocument/2006/relationships" r:id="rId7" action="ppaction://hlinksldjump"/>
            </a:rPr>
            <a:t>Lessons Learned</a:t>
          </a:r>
          <a:endParaRPr lang="en-US">
            <a:solidFill>
              <a:schemeClr val="tx1"/>
            </a:solidFill>
          </a:endParaRPr>
        </a:p>
      </dgm:t>
    </dgm:pt>
    <dgm:pt modelId="{F35A3290-47ED-4706-993C-5BFDD41EC59B}" type="parTrans" cxnId="{A4E6079F-0CA0-4E48-865E-B09263547B79}">
      <dgm:prSet/>
      <dgm:spPr/>
      <dgm:t>
        <a:bodyPr/>
        <a:lstStyle/>
        <a:p>
          <a:endParaRPr lang="en-US"/>
        </a:p>
      </dgm:t>
    </dgm:pt>
    <dgm:pt modelId="{0A15C89B-C7FF-4F92-AEAB-CE5B72B1F47C}" type="sibTrans" cxnId="{A4E6079F-0CA0-4E48-865E-B09263547B79}">
      <dgm:prSet/>
      <dgm:spPr/>
      <dgm:t>
        <a:bodyPr/>
        <a:lstStyle/>
        <a:p>
          <a:endParaRPr lang="en-US"/>
        </a:p>
      </dgm:t>
    </dgm:pt>
    <dgm:pt modelId="{BB446996-BE00-4B6C-B121-5F932027794A}">
      <dgm:prSet phldr="0"/>
      <dgm:spPr/>
      <dgm:t>
        <a:bodyPr/>
        <a:lstStyle/>
        <a:p>
          <a:r>
            <a:rPr lang="en-US" dirty="0">
              <a:latin typeface="Aptos Display" panose="02110004020202020204"/>
              <a:hlinkClick xmlns:r="http://schemas.openxmlformats.org/officeDocument/2006/relationships" r:id="rId8" action="ppaction://hlinksldjump"/>
            </a:rPr>
            <a:t>Demonstration</a:t>
          </a:r>
          <a:endParaRPr lang="en-US" dirty="0"/>
        </a:p>
      </dgm:t>
    </dgm:pt>
    <dgm:pt modelId="{160695F7-8457-498E-8F80-8F6214678467}" type="parTrans" cxnId="{352DB760-6557-48E3-BF7F-BE00ED730B92}">
      <dgm:prSet/>
      <dgm:spPr/>
      <dgm:t>
        <a:bodyPr/>
        <a:lstStyle/>
        <a:p>
          <a:endParaRPr lang="en-US"/>
        </a:p>
      </dgm:t>
    </dgm:pt>
    <dgm:pt modelId="{D4C48902-A681-45DD-BB17-A5B497507946}" type="sibTrans" cxnId="{352DB760-6557-48E3-BF7F-BE00ED730B92}">
      <dgm:prSet/>
      <dgm:spPr/>
      <dgm:t>
        <a:bodyPr/>
        <a:lstStyle/>
        <a:p>
          <a:endParaRPr lang="en-US"/>
        </a:p>
      </dgm:t>
    </dgm:pt>
    <dgm:pt modelId="{FD8ED527-9FAC-4B58-8C7A-DBFE663E9368}" type="pres">
      <dgm:prSet presAssocID="{20336E8C-1593-4F7F-8E65-F240B5809B94}" presName="vert0" presStyleCnt="0">
        <dgm:presLayoutVars>
          <dgm:dir/>
          <dgm:animOne val="branch"/>
          <dgm:animLvl val="lvl"/>
        </dgm:presLayoutVars>
      </dgm:prSet>
      <dgm:spPr/>
    </dgm:pt>
    <dgm:pt modelId="{B1AF4379-5FBD-4210-AC00-72F94EA66384}" type="pres">
      <dgm:prSet presAssocID="{1EC0C20C-1A7B-4E7F-BAAF-3F86F54933BF}" presName="thickLine" presStyleLbl="alignNode1" presStyleIdx="0" presStyleCnt="8"/>
      <dgm:spPr/>
    </dgm:pt>
    <dgm:pt modelId="{8039F29F-F453-46AD-A00B-0538031326EB}" type="pres">
      <dgm:prSet presAssocID="{1EC0C20C-1A7B-4E7F-BAAF-3F86F54933BF}" presName="horz1" presStyleCnt="0"/>
      <dgm:spPr/>
    </dgm:pt>
    <dgm:pt modelId="{FF8584F8-F9B7-4823-A1D6-4DB954997A30}" type="pres">
      <dgm:prSet presAssocID="{1EC0C20C-1A7B-4E7F-BAAF-3F86F54933BF}" presName="tx1" presStyleLbl="revTx" presStyleIdx="0" presStyleCnt="8"/>
      <dgm:spPr/>
    </dgm:pt>
    <dgm:pt modelId="{45620EBC-C2BF-4F88-8629-53FEEB0A929A}" type="pres">
      <dgm:prSet presAssocID="{1EC0C20C-1A7B-4E7F-BAAF-3F86F54933BF}" presName="vert1" presStyleCnt="0"/>
      <dgm:spPr/>
    </dgm:pt>
    <dgm:pt modelId="{D32F35F7-0205-4D6E-BB46-65EF8098A18D}" type="pres">
      <dgm:prSet presAssocID="{7ACE7A04-5335-40A0-B253-8DC2E248F1FF}" presName="thickLine" presStyleLbl="alignNode1" presStyleIdx="1" presStyleCnt="8"/>
      <dgm:spPr/>
    </dgm:pt>
    <dgm:pt modelId="{8D6A7866-C437-4E05-BA42-054CA8A8BD46}" type="pres">
      <dgm:prSet presAssocID="{7ACE7A04-5335-40A0-B253-8DC2E248F1FF}" presName="horz1" presStyleCnt="0"/>
      <dgm:spPr/>
    </dgm:pt>
    <dgm:pt modelId="{A7653A1E-BD85-4999-87BA-567BDE519A64}" type="pres">
      <dgm:prSet presAssocID="{7ACE7A04-5335-40A0-B253-8DC2E248F1FF}" presName="tx1" presStyleLbl="revTx" presStyleIdx="1" presStyleCnt="8"/>
      <dgm:spPr/>
    </dgm:pt>
    <dgm:pt modelId="{1F0041C6-9516-4162-BC9A-F0305B1A5645}" type="pres">
      <dgm:prSet presAssocID="{7ACE7A04-5335-40A0-B253-8DC2E248F1FF}" presName="vert1" presStyleCnt="0"/>
      <dgm:spPr/>
    </dgm:pt>
    <dgm:pt modelId="{95426B1B-2F4E-45D9-9894-54F93FF1AFDC}" type="pres">
      <dgm:prSet presAssocID="{01B520F0-153D-4348-837F-0B4A11F450B6}" presName="thickLine" presStyleLbl="alignNode1" presStyleIdx="2" presStyleCnt="8"/>
      <dgm:spPr/>
    </dgm:pt>
    <dgm:pt modelId="{96F6290E-CF37-4C32-B7F2-9CBEAFA1E3C5}" type="pres">
      <dgm:prSet presAssocID="{01B520F0-153D-4348-837F-0B4A11F450B6}" presName="horz1" presStyleCnt="0"/>
      <dgm:spPr/>
    </dgm:pt>
    <dgm:pt modelId="{916CF263-24D3-4A29-8730-363962A7048A}" type="pres">
      <dgm:prSet presAssocID="{01B520F0-153D-4348-837F-0B4A11F450B6}" presName="tx1" presStyleLbl="revTx" presStyleIdx="2" presStyleCnt="8"/>
      <dgm:spPr/>
    </dgm:pt>
    <dgm:pt modelId="{FBF5E48B-E552-468C-AA19-C2531C8463E4}" type="pres">
      <dgm:prSet presAssocID="{01B520F0-153D-4348-837F-0B4A11F450B6}" presName="vert1" presStyleCnt="0"/>
      <dgm:spPr/>
    </dgm:pt>
    <dgm:pt modelId="{4610875D-F52F-47E9-99B3-6E7225E3BB70}" type="pres">
      <dgm:prSet presAssocID="{423C8C16-F67A-451C-A115-2FB543190D4C}" presName="thickLine" presStyleLbl="alignNode1" presStyleIdx="3" presStyleCnt="8"/>
      <dgm:spPr/>
    </dgm:pt>
    <dgm:pt modelId="{82705D72-210D-49D1-8F23-1AAF80829F1F}" type="pres">
      <dgm:prSet presAssocID="{423C8C16-F67A-451C-A115-2FB543190D4C}" presName="horz1" presStyleCnt="0"/>
      <dgm:spPr/>
    </dgm:pt>
    <dgm:pt modelId="{8D9EF498-2EB8-422E-A872-E3439E39BC5D}" type="pres">
      <dgm:prSet presAssocID="{423C8C16-F67A-451C-A115-2FB543190D4C}" presName="tx1" presStyleLbl="revTx" presStyleIdx="3" presStyleCnt="8"/>
      <dgm:spPr/>
    </dgm:pt>
    <dgm:pt modelId="{18FEAFBF-3C0B-4CE2-9792-475FB83E21CD}" type="pres">
      <dgm:prSet presAssocID="{423C8C16-F67A-451C-A115-2FB543190D4C}" presName="vert1" presStyleCnt="0"/>
      <dgm:spPr/>
    </dgm:pt>
    <dgm:pt modelId="{D02D2115-2895-411C-AE84-072E8E1E3CD4}" type="pres">
      <dgm:prSet presAssocID="{64148894-1139-4E45-B18F-AB13A7540E9D}" presName="thickLine" presStyleLbl="alignNode1" presStyleIdx="4" presStyleCnt="8"/>
      <dgm:spPr/>
    </dgm:pt>
    <dgm:pt modelId="{660BFF01-9F3E-48D1-847F-701233F978A3}" type="pres">
      <dgm:prSet presAssocID="{64148894-1139-4E45-B18F-AB13A7540E9D}" presName="horz1" presStyleCnt="0"/>
      <dgm:spPr/>
    </dgm:pt>
    <dgm:pt modelId="{7C1376CA-0BC5-4B63-9176-B48E4A97A780}" type="pres">
      <dgm:prSet presAssocID="{64148894-1139-4E45-B18F-AB13A7540E9D}" presName="tx1" presStyleLbl="revTx" presStyleIdx="4" presStyleCnt="8"/>
      <dgm:spPr/>
    </dgm:pt>
    <dgm:pt modelId="{3A3223C5-DC08-43B5-9F02-44E32E6D5858}" type="pres">
      <dgm:prSet presAssocID="{64148894-1139-4E45-B18F-AB13A7540E9D}" presName="vert1" presStyleCnt="0"/>
      <dgm:spPr/>
    </dgm:pt>
    <dgm:pt modelId="{08535062-0019-4FB3-A12B-A3A2910910AA}" type="pres">
      <dgm:prSet presAssocID="{BB446996-BE00-4B6C-B121-5F932027794A}" presName="thickLine" presStyleLbl="alignNode1" presStyleIdx="5" presStyleCnt="8"/>
      <dgm:spPr/>
    </dgm:pt>
    <dgm:pt modelId="{08E25D2D-C154-4FB6-8E85-C2D60E84CC55}" type="pres">
      <dgm:prSet presAssocID="{BB446996-BE00-4B6C-B121-5F932027794A}" presName="horz1" presStyleCnt="0"/>
      <dgm:spPr/>
    </dgm:pt>
    <dgm:pt modelId="{E5774840-2FEF-4DD4-9510-5F9B3F23923E}" type="pres">
      <dgm:prSet presAssocID="{BB446996-BE00-4B6C-B121-5F932027794A}" presName="tx1" presStyleLbl="revTx" presStyleIdx="5" presStyleCnt="8"/>
      <dgm:spPr/>
    </dgm:pt>
    <dgm:pt modelId="{A7E8181C-8DAD-4F70-AA5C-6785DB884F45}" type="pres">
      <dgm:prSet presAssocID="{BB446996-BE00-4B6C-B121-5F932027794A}" presName="vert1" presStyleCnt="0"/>
      <dgm:spPr/>
    </dgm:pt>
    <dgm:pt modelId="{9993377D-46F0-4CAB-980C-D8C9F16BC3F2}" type="pres">
      <dgm:prSet presAssocID="{A728253B-EC9D-441F-8268-E4C77F6666E7}" presName="thickLine" presStyleLbl="alignNode1" presStyleIdx="6" presStyleCnt="8"/>
      <dgm:spPr/>
    </dgm:pt>
    <dgm:pt modelId="{8116B65B-302E-4FC4-B050-178C40BEDD35}" type="pres">
      <dgm:prSet presAssocID="{A728253B-EC9D-441F-8268-E4C77F6666E7}" presName="horz1" presStyleCnt="0"/>
      <dgm:spPr/>
    </dgm:pt>
    <dgm:pt modelId="{A514C63F-438A-41F4-831F-75092FDCD2EC}" type="pres">
      <dgm:prSet presAssocID="{A728253B-EC9D-441F-8268-E4C77F6666E7}" presName="tx1" presStyleLbl="revTx" presStyleIdx="6" presStyleCnt="8"/>
      <dgm:spPr/>
    </dgm:pt>
    <dgm:pt modelId="{82E9176E-47D2-46A1-BC69-A4D29F34BEA9}" type="pres">
      <dgm:prSet presAssocID="{A728253B-EC9D-441F-8268-E4C77F6666E7}" presName="vert1" presStyleCnt="0"/>
      <dgm:spPr/>
    </dgm:pt>
    <dgm:pt modelId="{A626B33F-C2AB-48F9-99FB-EAD8BA6F309B}" type="pres">
      <dgm:prSet presAssocID="{EC790AAB-F809-445E-8858-A63F9DFCD258}" presName="thickLine" presStyleLbl="alignNode1" presStyleIdx="7" presStyleCnt="8"/>
      <dgm:spPr/>
    </dgm:pt>
    <dgm:pt modelId="{0F5CD562-4737-4AB6-8079-A0665A8CDC4B}" type="pres">
      <dgm:prSet presAssocID="{EC790AAB-F809-445E-8858-A63F9DFCD258}" presName="horz1" presStyleCnt="0"/>
      <dgm:spPr/>
    </dgm:pt>
    <dgm:pt modelId="{53779725-F133-4F85-83C6-2E2656F43E6A}" type="pres">
      <dgm:prSet presAssocID="{EC790AAB-F809-445E-8858-A63F9DFCD258}" presName="tx1" presStyleLbl="revTx" presStyleIdx="7" presStyleCnt="8"/>
      <dgm:spPr/>
    </dgm:pt>
    <dgm:pt modelId="{98734143-1BF1-47C0-955A-4AA651E8D29F}" type="pres">
      <dgm:prSet presAssocID="{EC790AAB-F809-445E-8858-A63F9DFCD258}" presName="vert1" presStyleCnt="0"/>
      <dgm:spPr/>
    </dgm:pt>
  </dgm:ptLst>
  <dgm:cxnLst>
    <dgm:cxn modelId="{66447701-FB42-409D-A59B-FE1A67B45F61}" srcId="{20336E8C-1593-4F7F-8E65-F240B5809B94}" destId="{A728253B-EC9D-441F-8268-E4C77F6666E7}" srcOrd="6" destOrd="0" parTransId="{354FB998-C03D-47F7-8233-D40F214E8EA5}" sibTransId="{02EC37A0-1298-4BC6-8610-7981F771B5C9}"/>
    <dgm:cxn modelId="{0F34000C-E120-4258-A545-4BBE4BE78616}" type="presOf" srcId="{A728253B-EC9D-441F-8268-E4C77F6666E7}" destId="{A514C63F-438A-41F4-831F-75092FDCD2EC}" srcOrd="0" destOrd="0" presId="urn:microsoft.com/office/officeart/2008/layout/LinedList"/>
    <dgm:cxn modelId="{A7182722-12C5-496E-B680-7F5BEC2974C8}" type="presOf" srcId="{EC790AAB-F809-445E-8858-A63F9DFCD258}" destId="{53779725-F133-4F85-83C6-2E2656F43E6A}" srcOrd="0" destOrd="0" presId="urn:microsoft.com/office/officeart/2008/layout/LinedList"/>
    <dgm:cxn modelId="{B2D3D226-40C8-4D0E-8D3C-5FC0533A1B06}" type="presOf" srcId="{7ACE7A04-5335-40A0-B253-8DC2E248F1FF}" destId="{A7653A1E-BD85-4999-87BA-567BDE519A64}" srcOrd="0" destOrd="0" presId="urn:microsoft.com/office/officeart/2008/layout/LinedList"/>
    <dgm:cxn modelId="{D4EE5D5D-B068-479F-8E8C-2F968A7167B3}" type="presOf" srcId="{423C8C16-F67A-451C-A115-2FB543190D4C}" destId="{8D9EF498-2EB8-422E-A872-E3439E39BC5D}" srcOrd="0" destOrd="0" presId="urn:microsoft.com/office/officeart/2008/layout/LinedList"/>
    <dgm:cxn modelId="{FC7A8160-64F0-44D7-8864-550D070FF4F2}" type="presOf" srcId="{01B520F0-153D-4348-837F-0B4A11F450B6}" destId="{916CF263-24D3-4A29-8730-363962A7048A}" srcOrd="0" destOrd="0" presId="urn:microsoft.com/office/officeart/2008/layout/LinedList"/>
    <dgm:cxn modelId="{352DB760-6557-48E3-BF7F-BE00ED730B92}" srcId="{20336E8C-1593-4F7F-8E65-F240B5809B94}" destId="{BB446996-BE00-4B6C-B121-5F932027794A}" srcOrd="5" destOrd="0" parTransId="{160695F7-8457-498E-8F80-8F6214678467}" sibTransId="{D4C48902-A681-45DD-BB17-A5B497507946}"/>
    <dgm:cxn modelId="{28C90F41-3925-4E67-BDAA-4963A76D4AAE}" srcId="{20336E8C-1593-4F7F-8E65-F240B5809B94}" destId="{64148894-1139-4E45-B18F-AB13A7540E9D}" srcOrd="4" destOrd="0" parTransId="{5E4F368B-11FE-4823-BA51-1C54359BF532}" sibTransId="{E6A7FA48-E792-4B46-BC64-4649D230D9CD}"/>
    <dgm:cxn modelId="{9612AA62-E21D-49D3-8456-8255DE3A0540}" type="presOf" srcId="{BB446996-BE00-4B6C-B121-5F932027794A}" destId="{E5774840-2FEF-4DD4-9510-5F9B3F23923E}" srcOrd="0" destOrd="0" presId="urn:microsoft.com/office/officeart/2008/layout/LinedList"/>
    <dgm:cxn modelId="{D2725E67-6277-44AB-AA80-214F13506BA2}" srcId="{20336E8C-1593-4F7F-8E65-F240B5809B94}" destId="{1EC0C20C-1A7B-4E7F-BAAF-3F86F54933BF}" srcOrd="0" destOrd="0" parTransId="{0F6FE489-1BA8-4926-BF93-F28BAB1B19E9}" sibTransId="{8F82FAE1-E910-4F07-B891-F70282135E7A}"/>
    <dgm:cxn modelId="{E1498F77-2672-4191-AF4E-620E67BA3C04}" srcId="{20336E8C-1593-4F7F-8E65-F240B5809B94}" destId="{423C8C16-F67A-451C-A115-2FB543190D4C}" srcOrd="3" destOrd="0" parTransId="{A9631979-630E-4473-9D7C-9C91E3DEBBA9}" sibTransId="{DCF30BBB-BC56-413E-8703-A83E00C8B088}"/>
    <dgm:cxn modelId="{93264288-6434-4EAD-86BE-7F769433566D}" srcId="{20336E8C-1593-4F7F-8E65-F240B5809B94}" destId="{7ACE7A04-5335-40A0-B253-8DC2E248F1FF}" srcOrd="1" destOrd="0" parTransId="{21F3714B-120C-4413-B3C1-8F6A616E7503}" sibTransId="{4ED0DB6A-0801-4A81-923E-1368BC5CF97F}"/>
    <dgm:cxn modelId="{7B1F238B-DFDB-4A21-89B3-4725AB2E15FD}" type="presOf" srcId="{1EC0C20C-1A7B-4E7F-BAAF-3F86F54933BF}" destId="{FF8584F8-F9B7-4823-A1D6-4DB954997A30}" srcOrd="0" destOrd="0" presId="urn:microsoft.com/office/officeart/2008/layout/LinedList"/>
    <dgm:cxn modelId="{A4E6079F-0CA0-4E48-865E-B09263547B79}" srcId="{20336E8C-1593-4F7F-8E65-F240B5809B94}" destId="{EC790AAB-F809-445E-8858-A63F9DFCD258}" srcOrd="7" destOrd="0" parTransId="{F35A3290-47ED-4706-993C-5BFDD41EC59B}" sibTransId="{0A15C89B-C7FF-4F92-AEAB-CE5B72B1F47C}"/>
    <dgm:cxn modelId="{E98A34C6-6F59-4C0A-8343-13826F40F26B}" type="presOf" srcId="{20336E8C-1593-4F7F-8E65-F240B5809B94}" destId="{FD8ED527-9FAC-4B58-8C7A-DBFE663E9368}" srcOrd="0" destOrd="0" presId="urn:microsoft.com/office/officeart/2008/layout/LinedList"/>
    <dgm:cxn modelId="{B91DDECB-9D00-442A-8499-C6A5A323E6F3}" type="presOf" srcId="{64148894-1139-4E45-B18F-AB13A7540E9D}" destId="{7C1376CA-0BC5-4B63-9176-B48E4A97A780}" srcOrd="0" destOrd="0" presId="urn:microsoft.com/office/officeart/2008/layout/LinedList"/>
    <dgm:cxn modelId="{85E44BFA-7CC6-4203-B1CF-3FEFF12E6B73}" srcId="{20336E8C-1593-4F7F-8E65-F240B5809B94}" destId="{01B520F0-153D-4348-837F-0B4A11F450B6}" srcOrd="2" destOrd="0" parTransId="{F1209D4D-A60B-45EE-B263-EB00F678508D}" sibTransId="{FA935E97-955A-44FA-AB46-FEE09375B6C1}"/>
    <dgm:cxn modelId="{ED26EE89-3006-4834-B3AF-F6F7CF168364}" type="presParOf" srcId="{FD8ED527-9FAC-4B58-8C7A-DBFE663E9368}" destId="{B1AF4379-5FBD-4210-AC00-72F94EA66384}" srcOrd="0" destOrd="0" presId="urn:microsoft.com/office/officeart/2008/layout/LinedList"/>
    <dgm:cxn modelId="{1F5375A1-EEF8-439E-AD69-7D6A90BD9466}" type="presParOf" srcId="{FD8ED527-9FAC-4B58-8C7A-DBFE663E9368}" destId="{8039F29F-F453-46AD-A00B-0538031326EB}" srcOrd="1" destOrd="0" presId="urn:microsoft.com/office/officeart/2008/layout/LinedList"/>
    <dgm:cxn modelId="{91FE37CD-9B65-43DC-9C9D-7D3A31F13747}" type="presParOf" srcId="{8039F29F-F453-46AD-A00B-0538031326EB}" destId="{FF8584F8-F9B7-4823-A1D6-4DB954997A30}" srcOrd="0" destOrd="0" presId="urn:microsoft.com/office/officeart/2008/layout/LinedList"/>
    <dgm:cxn modelId="{0E0D385A-615C-4DFD-A780-60E76DBC019D}" type="presParOf" srcId="{8039F29F-F453-46AD-A00B-0538031326EB}" destId="{45620EBC-C2BF-4F88-8629-53FEEB0A929A}" srcOrd="1" destOrd="0" presId="urn:microsoft.com/office/officeart/2008/layout/LinedList"/>
    <dgm:cxn modelId="{5EB113AB-8B49-4164-81AA-89D282F76573}" type="presParOf" srcId="{FD8ED527-9FAC-4B58-8C7A-DBFE663E9368}" destId="{D32F35F7-0205-4D6E-BB46-65EF8098A18D}" srcOrd="2" destOrd="0" presId="urn:microsoft.com/office/officeart/2008/layout/LinedList"/>
    <dgm:cxn modelId="{0CB0A2AD-0BD1-4036-B80B-4147B7021C31}" type="presParOf" srcId="{FD8ED527-9FAC-4B58-8C7A-DBFE663E9368}" destId="{8D6A7866-C437-4E05-BA42-054CA8A8BD46}" srcOrd="3" destOrd="0" presId="urn:microsoft.com/office/officeart/2008/layout/LinedList"/>
    <dgm:cxn modelId="{3793CAFC-EADD-46AE-A7A2-D7365D5BDA3C}" type="presParOf" srcId="{8D6A7866-C437-4E05-BA42-054CA8A8BD46}" destId="{A7653A1E-BD85-4999-87BA-567BDE519A64}" srcOrd="0" destOrd="0" presId="urn:microsoft.com/office/officeart/2008/layout/LinedList"/>
    <dgm:cxn modelId="{18AB1735-28D6-4770-98F8-05FD563F3A96}" type="presParOf" srcId="{8D6A7866-C437-4E05-BA42-054CA8A8BD46}" destId="{1F0041C6-9516-4162-BC9A-F0305B1A5645}" srcOrd="1" destOrd="0" presId="urn:microsoft.com/office/officeart/2008/layout/LinedList"/>
    <dgm:cxn modelId="{1612E701-7F1F-465B-9186-709D24E71A85}" type="presParOf" srcId="{FD8ED527-9FAC-4B58-8C7A-DBFE663E9368}" destId="{95426B1B-2F4E-45D9-9894-54F93FF1AFDC}" srcOrd="4" destOrd="0" presId="urn:microsoft.com/office/officeart/2008/layout/LinedList"/>
    <dgm:cxn modelId="{4924D260-4B81-4A8B-80A7-819150875E74}" type="presParOf" srcId="{FD8ED527-9FAC-4B58-8C7A-DBFE663E9368}" destId="{96F6290E-CF37-4C32-B7F2-9CBEAFA1E3C5}" srcOrd="5" destOrd="0" presId="urn:microsoft.com/office/officeart/2008/layout/LinedList"/>
    <dgm:cxn modelId="{A6C96CF9-B64D-4DE8-96AC-69904954F8CC}" type="presParOf" srcId="{96F6290E-CF37-4C32-B7F2-9CBEAFA1E3C5}" destId="{916CF263-24D3-4A29-8730-363962A7048A}" srcOrd="0" destOrd="0" presId="urn:microsoft.com/office/officeart/2008/layout/LinedList"/>
    <dgm:cxn modelId="{55AAC67A-4DD1-4D6B-BA71-6D35DD585EF5}" type="presParOf" srcId="{96F6290E-CF37-4C32-B7F2-9CBEAFA1E3C5}" destId="{FBF5E48B-E552-468C-AA19-C2531C8463E4}" srcOrd="1" destOrd="0" presId="urn:microsoft.com/office/officeart/2008/layout/LinedList"/>
    <dgm:cxn modelId="{27ED9D73-193C-4673-95F0-F50A01CAEE36}" type="presParOf" srcId="{FD8ED527-9FAC-4B58-8C7A-DBFE663E9368}" destId="{4610875D-F52F-47E9-99B3-6E7225E3BB70}" srcOrd="6" destOrd="0" presId="urn:microsoft.com/office/officeart/2008/layout/LinedList"/>
    <dgm:cxn modelId="{407572E2-E039-4E6B-9A82-9F60F5912107}" type="presParOf" srcId="{FD8ED527-9FAC-4B58-8C7A-DBFE663E9368}" destId="{82705D72-210D-49D1-8F23-1AAF80829F1F}" srcOrd="7" destOrd="0" presId="urn:microsoft.com/office/officeart/2008/layout/LinedList"/>
    <dgm:cxn modelId="{B0895942-7490-4E2B-9CC6-2AABA257DE8F}" type="presParOf" srcId="{82705D72-210D-49D1-8F23-1AAF80829F1F}" destId="{8D9EF498-2EB8-422E-A872-E3439E39BC5D}" srcOrd="0" destOrd="0" presId="urn:microsoft.com/office/officeart/2008/layout/LinedList"/>
    <dgm:cxn modelId="{FF48C40F-FF47-4CB0-9D99-38B34D1682DE}" type="presParOf" srcId="{82705D72-210D-49D1-8F23-1AAF80829F1F}" destId="{18FEAFBF-3C0B-4CE2-9792-475FB83E21CD}" srcOrd="1" destOrd="0" presId="urn:microsoft.com/office/officeart/2008/layout/LinedList"/>
    <dgm:cxn modelId="{A7CA91C5-BBE1-4C76-A28C-105B1B29A405}" type="presParOf" srcId="{FD8ED527-9FAC-4B58-8C7A-DBFE663E9368}" destId="{D02D2115-2895-411C-AE84-072E8E1E3CD4}" srcOrd="8" destOrd="0" presId="urn:microsoft.com/office/officeart/2008/layout/LinedList"/>
    <dgm:cxn modelId="{858FB43F-DE9E-46EE-899A-211717DFE263}" type="presParOf" srcId="{FD8ED527-9FAC-4B58-8C7A-DBFE663E9368}" destId="{660BFF01-9F3E-48D1-847F-701233F978A3}" srcOrd="9" destOrd="0" presId="urn:microsoft.com/office/officeart/2008/layout/LinedList"/>
    <dgm:cxn modelId="{62D17D49-6E06-4725-988E-41997102ECA1}" type="presParOf" srcId="{660BFF01-9F3E-48D1-847F-701233F978A3}" destId="{7C1376CA-0BC5-4B63-9176-B48E4A97A780}" srcOrd="0" destOrd="0" presId="urn:microsoft.com/office/officeart/2008/layout/LinedList"/>
    <dgm:cxn modelId="{EB0052C0-A82A-4412-AAFB-14CE534D35D8}" type="presParOf" srcId="{660BFF01-9F3E-48D1-847F-701233F978A3}" destId="{3A3223C5-DC08-43B5-9F02-44E32E6D5858}" srcOrd="1" destOrd="0" presId="urn:microsoft.com/office/officeart/2008/layout/LinedList"/>
    <dgm:cxn modelId="{5D4D5425-5D70-41A9-B350-0B26CE5B91FB}" type="presParOf" srcId="{FD8ED527-9FAC-4B58-8C7A-DBFE663E9368}" destId="{08535062-0019-4FB3-A12B-A3A2910910AA}" srcOrd="10" destOrd="0" presId="urn:microsoft.com/office/officeart/2008/layout/LinedList"/>
    <dgm:cxn modelId="{609C6A88-32D9-42D8-A341-80974E267A7B}" type="presParOf" srcId="{FD8ED527-9FAC-4B58-8C7A-DBFE663E9368}" destId="{08E25D2D-C154-4FB6-8E85-C2D60E84CC55}" srcOrd="11" destOrd="0" presId="urn:microsoft.com/office/officeart/2008/layout/LinedList"/>
    <dgm:cxn modelId="{9AE3043F-C2D1-465B-8470-2D459170ECE3}" type="presParOf" srcId="{08E25D2D-C154-4FB6-8E85-C2D60E84CC55}" destId="{E5774840-2FEF-4DD4-9510-5F9B3F23923E}" srcOrd="0" destOrd="0" presId="urn:microsoft.com/office/officeart/2008/layout/LinedList"/>
    <dgm:cxn modelId="{D8712EA0-7F3F-4A96-B9B5-FDC4156417DB}" type="presParOf" srcId="{08E25D2D-C154-4FB6-8E85-C2D60E84CC55}" destId="{A7E8181C-8DAD-4F70-AA5C-6785DB884F45}" srcOrd="1" destOrd="0" presId="urn:microsoft.com/office/officeart/2008/layout/LinedList"/>
    <dgm:cxn modelId="{D4CE6E7C-91F8-46F7-825E-059000798930}" type="presParOf" srcId="{FD8ED527-9FAC-4B58-8C7A-DBFE663E9368}" destId="{9993377D-46F0-4CAB-980C-D8C9F16BC3F2}" srcOrd="12" destOrd="0" presId="urn:microsoft.com/office/officeart/2008/layout/LinedList"/>
    <dgm:cxn modelId="{21E0CBF3-F03F-4237-ACA3-7B39F64551D4}" type="presParOf" srcId="{FD8ED527-9FAC-4B58-8C7A-DBFE663E9368}" destId="{8116B65B-302E-4FC4-B050-178C40BEDD35}" srcOrd="13" destOrd="0" presId="urn:microsoft.com/office/officeart/2008/layout/LinedList"/>
    <dgm:cxn modelId="{D96B1EEB-32CC-4C9B-9CAD-C442CC1569EC}" type="presParOf" srcId="{8116B65B-302E-4FC4-B050-178C40BEDD35}" destId="{A514C63F-438A-41F4-831F-75092FDCD2EC}" srcOrd="0" destOrd="0" presId="urn:microsoft.com/office/officeart/2008/layout/LinedList"/>
    <dgm:cxn modelId="{BC48FD67-B26A-4798-94F5-8D616B4E0033}" type="presParOf" srcId="{8116B65B-302E-4FC4-B050-178C40BEDD35}" destId="{82E9176E-47D2-46A1-BC69-A4D29F34BEA9}" srcOrd="1" destOrd="0" presId="urn:microsoft.com/office/officeart/2008/layout/LinedList"/>
    <dgm:cxn modelId="{A8576D2C-C37E-44A2-BF35-EBCA333E58D8}" type="presParOf" srcId="{FD8ED527-9FAC-4B58-8C7A-DBFE663E9368}" destId="{A626B33F-C2AB-48F9-99FB-EAD8BA6F309B}" srcOrd="14" destOrd="0" presId="urn:microsoft.com/office/officeart/2008/layout/LinedList"/>
    <dgm:cxn modelId="{5D648CF4-2477-47C0-809D-1D6A57B07AAA}" type="presParOf" srcId="{FD8ED527-9FAC-4B58-8C7A-DBFE663E9368}" destId="{0F5CD562-4737-4AB6-8079-A0665A8CDC4B}" srcOrd="15" destOrd="0" presId="urn:microsoft.com/office/officeart/2008/layout/LinedList"/>
    <dgm:cxn modelId="{4D962412-E6A6-499D-B7B4-A4E659C92274}" type="presParOf" srcId="{0F5CD562-4737-4AB6-8079-A0665A8CDC4B}" destId="{53779725-F133-4F85-83C6-2E2656F43E6A}" srcOrd="0" destOrd="0" presId="urn:microsoft.com/office/officeart/2008/layout/LinedList"/>
    <dgm:cxn modelId="{63F1CFCF-932D-4D33-8CEC-48F46A818F4C}" type="presParOf" srcId="{0F5CD562-4737-4AB6-8079-A0665A8CDC4B}" destId="{98734143-1BF1-47C0-955A-4AA651E8D2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597DE1-107A-4B02-A115-B7E03151CD5B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119EF28-1B34-4B0E-AA7E-454A769498F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tx1"/>
              </a:solidFill>
            </a:rPr>
            <a:t>Project Problems</a:t>
          </a:r>
        </a:p>
      </dgm:t>
    </dgm:pt>
    <dgm:pt modelId="{177B8DE3-E956-4DF8-B714-B96B53DD4AEF}" type="parTrans" cxnId="{B7BD3311-12AC-4FF6-BCB2-B9AA802E3E50}">
      <dgm:prSet/>
      <dgm:spPr/>
      <dgm:t>
        <a:bodyPr/>
        <a:lstStyle/>
        <a:p>
          <a:endParaRPr lang="en-US"/>
        </a:p>
      </dgm:t>
    </dgm:pt>
    <dgm:pt modelId="{DB46342A-F7AB-4A09-9292-598D8E6FFBAE}" type="sibTrans" cxnId="{B7BD3311-12AC-4FF6-BCB2-B9AA802E3E50}">
      <dgm:prSet/>
      <dgm:spPr/>
      <dgm:t>
        <a:bodyPr/>
        <a:lstStyle/>
        <a:p>
          <a:endParaRPr lang="en-US"/>
        </a:p>
      </dgm:t>
    </dgm:pt>
    <dgm:pt modelId="{6A394757-C21E-470E-A14A-D8EAD82327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  <a:latin typeface="Aptos Display" panose="02110004020202020204"/>
            </a:rPr>
            <a:t>An outdated</a:t>
          </a:r>
          <a:r>
            <a:rPr lang="en-US">
              <a:solidFill>
                <a:schemeClr val="tx1"/>
              </a:solidFill>
            </a:rPr>
            <a:t> order system</a:t>
          </a:r>
        </a:p>
      </dgm:t>
    </dgm:pt>
    <dgm:pt modelId="{DDE0E117-93D6-4D28-B53B-1154100EF13C}" type="parTrans" cxnId="{21919115-9689-48EC-9569-C191A765AEBE}">
      <dgm:prSet/>
      <dgm:spPr/>
      <dgm:t>
        <a:bodyPr/>
        <a:lstStyle/>
        <a:p>
          <a:endParaRPr lang="en-US"/>
        </a:p>
      </dgm:t>
    </dgm:pt>
    <dgm:pt modelId="{13B99DF6-B95D-430B-81E3-A6EA3FEF94CA}" type="sibTrans" cxnId="{21919115-9689-48EC-9569-C191A765AEBE}">
      <dgm:prSet/>
      <dgm:spPr/>
      <dgm:t>
        <a:bodyPr/>
        <a:lstStyle/>
        <a:p>
          <a:endParaRPr lang="en-US"/>
        </a:p>
      </dgm:t>
    </dgm:pt>
    <dgm:pt modelId="{138CE092-4BD0-46F9-A4E1-358F97B7AC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  <a:latin typeface="Aptos Display" panose="02110004020202020204"/>
            </a:rPr>
            <a:t>An outdated</a:t>
          </a:r>
          <a:r>
            <a:rPr lang="en-US">
              <a:solidFill>
                <a:schemeClr val="tx1"/>
              </a:solidFill>
            </a:rPr>
            <a:t> customer management system</a:t>
          </a:r>
        </a:p>
      </dgm:t>
    </dgm:pt>
    <dgm:pt modelId="{7F181B23-E380-4049-9B0C-F43E5CC6B191}" type="parTrans" cxnId="{90F148D1-B046-4504-B25D-84DB0107314D}">
      <dgm:prSet/>
      <dgm:spPr/>
      <dgm:t>
        <a:bodyPr/>
        <a:lstStyle/>
        <a:p>
          <a:endParaRPr lang="en-US"/>
        </a:p>
      </dgm:t>
    </dgm:pt>
    <dgm:pt modelId="{B6B35034-5CD5-4D0F-8CF9-B77D1FC88419}" type="sibTrans" cxnId="{90F148D1-B046-4504-B25D-84DB0107314D}">
      <dgm:prSet/>
      <dgm:spPr/>
      <dgm:t>
        <a:bodyPr/>
        <a:lstStyle/>
        <a:p>
          <a:endParaRPr lang="en-US"/>
        </a:p>
      </dgm:t>
    </dgm:pt>
    <dgm:pt modelId="{3F8A59B2-105F-40A0-B8E8-463549031BA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tx1"/>
              </a:solidFill>
            </a:rPr>
            <a:t>Client Problems</a:t>
          </a:r>
        </a:p>
      </dgm:t>
    </dgm:pt>
    <dgm:pt modelId="{EC576352-2984-40AD-B0B1-C13BAE92CE95}" type="parTrans" cxnId="{A062B617-CEC2-47BE-999D-B7B9FF08032F}">
      <dgm:prSet/>
      <dgm:spPr/>
      <dgm:t>
        <a:bodyPr/>
        <a:lstStyle/>
        <a:p>
          <a:endParaRPr lang="en-US"/>
        </a:p>
      </dgm:t>
    </dgm:pt>
    <dgm:pt modelId="{34C8EEDE-E6B3-4D26-A0A2-B14C0A29B90C}" type="sibTrans" cxnId="{A062B617-CEC2-47BE-999D-B7B9FF08032F}">
      <dgm:prSet/>
      <dgm:spPr/>
      <dgm:t>
        <a:bodyPr/>
        <a:lstStyle/>
        <a:p>
          <a:endParaRPr lang="en-US"/>
        </a:p>
      </dgm:t>
    </dgm:pt>
    <dgm:pt modelId="{CAEC92CC-341F-4DC8-8ADF-A577802FD6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Lost or duplicate orders</a:t>
          </a:r>
        </a:p>
      </dgm:t>
    </dgm:pt>
    <dgm:pt modelId="{78C9B72B-B755-4301-ABAB-8768BF86F095}" type="parTrans" cxnId="{76B047F3-95BA-4667-B6E7-E0EF2A1E6C24}">
      <dgm:prSet/>
      <dgm:spPr/>
      <dgm:t>
        <a:bodyPr/>
        <a:lstStyle/>
        <a:p>
          <a:endParaRPr lang="en-US"/>
        </a:p>
      </dgm:t>
    </dgm:pt>
    <dgm:pt modelId="{DE7149BE-6BE6-49EE-BAE3-101D29D42B2A}" type="sibTrans" cxnId="{76B047F3-95BA-4667-B6E7-E0EF2A1E6C24}">
      <dgm:prSet/>
      <dgm:spPr/>
      <dgm:t>
        <a:bodyPr/>
        <a:lstStyle/>
        <a:p>
          <a:endParaRPr lang="en-US"/>
        </a:p>
      </dgm:t>
    </dgm:pt>
    <dgm:pt modelId="{E025D314-8FD2-4BD1-BF31-47B1FF092A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  <a:latin typeface="Aptos Display" panose="02110004020202020204"/>
            </a:rPr>
            <a:t>Long</a:t>
          </a:r>
          <a:r>
            <a:rPr lang="en-US">
              <a:solidFill>
                <a:schemeClr val="tx1"/>
              </a:solidFill>
            </a:rPr>
            <a:t> order </a:t>
          </a:r>
          <a:r>
            <a:rPr lang="en-US">
              <a:solidFill>
                <a:schemeClr val="tx1"/>
              </a:solidFill>
              <a:latin typeface="Aptos Display" panose="02110004020202020204"/>
            </a:rPr>
            <a:t>creation times</a:t>
          </a:r>
          <a:endParaRPr lang="en-US">
            <a:solidFill>
              <a:schemeClr val="tx1"/>
            </a:solidFill>
          </a:endParaRPr>
        </a:p>
      </dgm:t>
    </dgm:pt>
    <dgm:pt modelId="{A78F0188-4D13-4D7A-8741-643A3F39CC14}" type="parTrans" cxnId="{8E972F3F-E322-4D56-A708-03C84B2B023B}">
      <dgm:prSet/>
      <dgm:spPr/>
      <dgm:t>
        <a:bodyPr/>
        <a:lstStyle/>
        <a:p>
          <a:endParaRPr lang="en-US"/>
        </a:p>
      </dgm:t>
    </dgm:pt>
    <dgm:pt modelId="{9ABD218F-1721-4A61-B2F2-8DCDDDAD3079}" type="sibTrans" cxnId="{8E972F3F-E322-4D56-A708-03C84B2B023B}">
      <dgm:prSet/>
      <dgm:spPr/>
      <dgm:t>
        <a:bodyPr/>
        <a:lstStyle/>
        <a:p>
          <a:endParaRPr lang="en-US"/>
        </a:p>
      </dgm:t>
    </dgm:pt>
    <dgm:pt modelId="{1AFEC7BF-C38C-48A5-8EDB-B51146C5F4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Lack of customer retention</a:t>
          </a:r>
        </a:p>
      </dgm:t>
    </dgm:pt>
    <dgm:pt modelId="{E2ABB0B6-B2F6-48AC-8031-A60422015355}" type="parTrans" cxnId="{FFC5989C-A212-4B53-A310-93F536C405BD}">
      <dgm:prSet/>
      <dgm:spPr/>
      <dgm:t>
        <a:bodyPr/>
        <a:lstStyle/>
        <a:p>
          <a:endParaRPr lang="en-US"/>
        </a:p>
      </dgm:t>
    </dgm:pt>
    <dgm:pt modelId="{ECFE5536-6C0E-477D-BC8E-FFF7C627A958}" type="sibTrans" cxnId="{FFC5989C-A212-4B53-A310-93F536C405BD}">
      <dgm:prSet/>
      <dgm:spPr/>
      <dgm:t>
        <a:bodyPr/>
        <a:lstStyle/>
        <a:p>
          <a:endParaRPr lang="en-US"/>
        </a:p>
      </dgm:t>
    </dgm:pt>
    <dgm:pt modelId="{15AF6A11-23D5-45C2-A823-3A88A9A304D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tx1"/>
              </a:solidFill>
            </a:rPr>
            <a:t>Expected Solution</a:t>
          </a:r>
        </a:p>
      </dgm:t>
    </dgm:pt>
    <dgm:pt modelId="{0B61A840-6A1F-415C-B6C9-0F15D9543B92}" type="parTrans" cxnId="{8DD85D9B-C53E-4FF0-8862-1DC1F0EB58D5}">
      <dgm:prSet/>
      <dgm:spPr/>
      <dgm:t>
        <a:bodyPr/>
        <a:lstStyle/>
        <a:p>
          <a:endParaRPr lang="en-US"/>
        </a:p>
      </dgm:t>
    </dgm:pt>
    <dgm:pt modelId="{7D3034BF-6225-48C5-B8C7-5562C23E2E0C}" type="sibTrans" cxnId="{8DD85D9B-C53E-4FF0-8862-1DC1F0EB58D5}">
      <dgm:prSet/>
      <dgm:spPr/>
      <dgm:t>
        <a:bodyPr/>
        <a:lstStyle/>
        <a:p>
          <a:endParaRPr lang="en-US"/>
        </a:p>
      </dgm:t>
    </dgm:pt>
    <dgm:pt modelId="{4C36FD97-ECFF-4FD6-85C5-1270B88724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Customer and Order Web Database Application </a:t>
          </a:r>
        </a:p>
      </dgm:t>
    </dgm:pt>
    <dgm:pt modelId="{9066C8C4-EF40-4AB1-B6A3-A041341B86D4}" type="parTrans" cxnId="{97A0C48F-06B3-40B3-B90A-1E575D4BC609}">
      <dgm:prSet/>
      <dgm:spPr/>
      <dgm:t>
        <a:bodyPr/>
        <a:lstStyle/>
        <a:p>
          <a:endParaRPr lang="en-US"/>
        </a:p>
      </dgm:t>
    </dgm:pt>
    <dgm:pt modelId="{363EBBA4-C759-4929-89D3-B2441BE87CAE}" type="sibTrans" cxnId="{97A0C48F-06B3-40B3-B90A-1E575D4BC609}">
      <dgm:prSet/>
      <dgm:spPr/>
      <dgm:t>
        <a:bodyPr/>
        <a:lstStyle/>
        <a:p>
          <a:endParaRPr lang="en-US"/>
        </a:p>
      </dgm:t>
    </dgm:pt>
    <dgm:pt modelId="{56DF6BE9-1075-437B-8F79-134B8164D0F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ptos Display" panose="02110004020202020204"/>
            </a:rPr>
            <a:t>Older Hardware/Lack of existing infrastructure</a:t>
          </a:r>
        </a:p>
      </dgm:t>
    </dgm:pt>
    <dgm:pt modelId="{6329C899-B1A2-45B5-8862-A76E870FD559}" type="parTrans" cxnId="{8EB163FE-128D-42FC-B506-14AF96C3CED7}">
      <dgm:prSet/>
      <dgm:spPr/>
    </dgm:pt>
    <dgm:pt modelId="{F152C8F4-9177-421D-BA1C-890CF02CE1EA}" type="sibTrans" cxnId="{8EB163FE-128D-42FC-B506-14AF96C3CED7}">
      <dgm:prSet/>
      <dgm:spPr/>
    </dgm:pt>
    <dgm:pt modelId="{72C27479-4757-407D-917C-1EFB4991310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ptos Display" panose="02110004020202020204"/>
            </a:rPr>
            <a:t>Overuse of manpower</a:t>
          </a:r>
        </a:p>
      </dgm:t>
    </dgm:pt>
    <dgm:pt modelId="{5F04A3EA-E8F4-4B0C-87E3-A8E17A81E293}" type="parTrans" cxnId="{F2CE166D-E608-44BC-97A3-6AE41043D988}">
      <dgm:prSet/>
      <dgm:spPr/>
    </dgm:pt>
    <dgm:pt modelId="{4680D6CA-9245-4793-B534-69E601C173D4}" type="sibTrans" cxnId="{F2CE166D-E608-44BC-97A3-6AE41043D988}">
      <dgm:prSet/>
      <dgm:spPr/>
    </dgm:pt>
    <dgm:pt modelId="{F5B72A3F-3937-4F9F-BD1E-51856654DC9A}" type="pres">
      <dgm:prSet presAssocID="{D7597DE1-107A-4B02-A115-B7E03151CD5B}" presName="root" presStyleCnt="0">
        <dgm:presLayoutVars>
          <dgm:dir/>
          <dgm:resizeHandles val="exact"/>
        </dgm:presLayoutVars>
      </dgm:prSet>
      <dgm:spPr/>
    </dgm:pt>
    <dgm:pt modelId="{C9221A13-DDE3-47E0-B88C-6DA00352C618}" type="pres">
      <dgm:prSet presAssocID="{F119EF28-1B34-4B0E-AA7E-454A769498F2}" presName="compNode" presStyleCnt="0"/>
      <dgm:spPr/>
    </dgm:pt>
    <dgm:pt modelId="{CC90EF00-04E2-4057-B93D-37063546F46F}" type="pres">
      <dgm:prSet presAssocID="{F119EF28-1B34-4B0E-AA7E-454A769498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170CC99-2307-4632-93AF-64906317CE80}" type="pres">
      <dgm:prSet presAssocID="{F119EF28-1B34-4B0E-AA7E-454A769498F2}" presName="iconSpace" presStyleCnt="0"/>
      <dgm:spPr/>
    </dgm:pt>
    <dgm:pt modelId="{981DD583-5AF1-4973-A5A5-CC0FC76EC8A9}" type="pres">
      <dgm:prSet presAssocID="{F119EF28-1B34-4B0E-AA7E-454A769498F2}" presName="parTx" presStyleLbl="revTx" presStyleIdx="0" presStyleCnt="6">
        <dgm:presLayoutVars>
          <dgm:chMax val="0"/>
          <dgm:chPref val="0"/>
        </dgm:presLayoutVars>
      </dgm:prSet>
      <dgm:spPr/>
    </dgm:pt>
    <dgm:pt modelId="{C0B973F1-BE14-4FBC-852C-B83DD328ECC8}" type="pres">
      <dgm:prSet presAssocID="{F119EF28-1B34-4B0E-AA7E-454A769498F2}" presName="txSpace" presStyleCnt="0"/>
      <dgm:spPr/>
    </dgm:pt>
    <dgm:pt modelId="{44ACB78E-D600-4409-B58F-35AB94BD34A9}" type="pres">
      <dgm:prSet presAssocID="{F119EF28-1B34-4B0E-AA7E-454A769498F2}" presName="desTx" presStyleLbl="revTx" presStyleIdx="1" presStyleCnt="6">
        <dgm:presLayoutVars/>
      </dgm:prSet>
      <dgm:spPr/>
    </dgm:pt>
    <dgm:pt modelId="{DC9BB799-82AB-469C-96B3-5C12AC8BA988}" type="pres">
      <dgm:prSet presAssocID="{DB46342A-F7AB-4A09-9292-598D8E6FFBAE}" presName="sibTrans" presStyleCnt="0"/>
      <dgm:spPr/>
    </dgm:pt>
    <dgm:pt modelId="{3A0A5624-425D-42E4-842E-E7F381EB940E}" type="pres">
      <dgm:prSet presAssocID="{3F8A59B2-105F-40A0-B8E8-463549031BAF}" presName="compNode" presStyleCnt="0"/>
      <dgm:spPr/>
    </dgm:pt>
    <dgm:pt modelId="{3BCE3CB7-B0D0-4383-9BED-3F752383EDAC}" type="pres">
      <dgm:prSet presAssocID="{3F8A59B2-105F-40A0-B8E8-463549031B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7520B48-C2C3-44CA-9FD3-9820AB6EAE0A}" type="pres">
      <dgm:prSet presAssocID="{3F8A59B2-105F-40A0-B8E8-463549031BAF}" presName="iconSpace" presStyleCnt="0"/>
      <dgm:spPr/>
    </dgm:pt>
    <dgm:pt modelId="{059336D8-6922-4B6B-8359-8580AC1E2D8F}" type="pres">
      <dgm:prSet presAssocID="{3F8A59B2-105F-40A0-B8E8-463549031BAF}" presName="parTx" presStyleLbl="revTx" presStyleIdx="2" presStyleCnt="6">
        <dgm:presLayoutVars>
          <dgm:chMax val="0"/>
          <dgm:chPref val="0"/>
        </dgm:presLayoutVars>
      </dgm:prSet>
      <dgm:spPr/>
    </dgm:pt>
    <dgm:pt modelId="{BB36A9E0-47E6-4DB5-8B6B-274869B9EA97}" type="pres">
      <dgm:prSet presAssocID="{3F8A59B2-105F-40A0-B8E8-463549031BAF}" presName="txSpace" presStyleCnt="0"/>
      <dgm:spPr/>
    </dgm:pt>
    <dgm:pt modelId="{465F1C70-536A-4680-91E7-46B1B09B459B}" type="pres">
      <dgm:prSet presAssocID="{3F8A59B2-105F-40A0-B8E8-463549031BAF}" presName="desTx" presStyleLbl="revTx" presStyleIdx="3" presStyleCnt="6">
        <dgm:presLayoutVars/>
      </dgm:prSet>
      <dgm:spPr/>
    </dgm:pt>
    <dgm:pt modelId="{CC020F5C-6927-4661-9477-1C710AEE8354}" type="pres">
      <dgm:prSet presAssocID="{34C8EEDE-E6B3-4D26-A0A2-B14C0A29B90C}" presName="sibTrans" presStyleCnt="0"/>
      <dgm:spPr/>
    </dgm:pt>
    <dgm:pt modelId="{0271081A-E3AE-4A6A-A478-E98DA99F16E3}" type="pres">
      <dgm:prSet presAssocID="{15AF6A11-23D5-45C2-A823-3A88A9A304D0}" presName="compNode" presStyleCnt="0"/>
      <dgm:spPr/>
    </dgm:pt>
    <dgm:pt modelId="{0A57D977-AC47-4223-8643-3C41018EB8D5}" type="pres">
      <dgm:prSet presAssocID="{15AF6A11-23D5-45C2-A823-3A88A9A304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E5CBA6E-F16B-4165-9380-102CEAC6557F}" type="pres">
      <dgm:prSet presAssocID="{15AF6A11-23D5-45C2-A823-3A88A9A304D0}" presName="iconSpace" presStyleCnt="0"/>
      <dgm:spPr/>
    </dgm:pt>
    <dgm:pt modelId="{77EC2DBB-2C59-47E2-8CA0-52E1C514B466}" type="pres">
      <dgm:prSet presAssocID="{15AF6A11-23D5-45C2-A823-3A88A9A304D0}" presName="parTx" presStyleLbl="revTx" presStyleIdx="4" presStyleCnt="6">
        <dgm:presLayoutVars>
          <dgm:chMax val="0"/>
          <dgm:chPref val="0"/>
        </dgm:presLayoutVars>
      </dgm:prSet>
      <dgm:spPr/>
    </dgm:pt>
    <dgm:pt modelId="{4F24EB56-5FF5-449B-B40F-99D58DC652E6}" type="pres">
      <dgm:prSet presAssocID="{15AF6A11-23D5-45C2-A823-3A88A9A304D0}" presName="txSpace" presStyleCnt="0"/>
      <dgm:spPr/>
    </dgm:pt>
    <dgm:pt modelId="{A718558A-CE3D-4D67-A011-159AA1524630}" type="pres">
      <dgm:prSet presAssocID="{15AF6A11-23D5-45C2-A823-3A88A9A304D0}" presName="desTx" presStyleLbl="revTx" presStyleIdx="5" presStyleCnt="6">
        <dgm:presLayoutVars/>
      </dgm:prSet>
      <dgm:spPr/>
    </dgm:pt>
  </dgm:ptLst>
  <dgm:cxnLst>
    <dgm:cxn modelId="{B7BD3311-12AC-4FF6-BCB2-B9AA802E3E50}" srcId="{D7597DE1-107A-4B02-A115-B7E03151CD5B}" destId="{F119EF28-1B34-4B0E-AA7E-454A769498F2}" srcOrd="0" destOrd="0" parTransId="{177B8DE3-E956-4DF8-B714-B96B53DD4AEF}" sibTransId="{DB46342A-F7AB-4A09-9292-598D8E6FFBAE}"/>
    <dgm:cxn modelId="{25E66013-A207-4268-962D-F44C9BCCC01F}" type="presOf" srcId="{CAEC92CC-341F-4DC8-8ADF-A577802FD637}" destId="{465F1C70-536A-4680-91E7-46B1B09B459B}" srcOrd="0" destOrd="0" presId="urn:microsoft.com/office/officeart/2018/2/layout/IconLabelDescriptionList"/>
    <dgm:cxn modelId="{21919115-9689-48EC-9569-C191A765AEBE}" srcId="{F119EF28-1B34-4B0E-AA7E-454A769498F2}" destId="{6A394757-C21E-470E-A14A-D8EAD82327C6}" srcOrd="0" destOrd="0" parTransId="{DDE0E117-93D6-4D28-B53B-1154100EF13C}" sibTransId="{13B99DF6-B95D-430B-81E3-A6EA3FEF94CA}"/>
    <dgm:cxn modelId="{A062B617-CEC2-47BE-999D-B7B9FF08032F}" srcId="{D7597DE1-107A-4B02-A115-B7E03151CD5B}" destId="{3F8A59B2-105F-40A0-B8E8-463549031BAF}" srcOrd="1" destOrd="0" parTransId="{EC576352-2984-40AD-B0B1-C13BAE92CE95}" sibTransId="{34C8EEDE-E6B3-4D26-A0A2-B14C0A29B90C}"/>
    <dgm:cxn modelId="{DFAA5E33-C4DD-47E1-B15F-56DB3FB995BE}" type="presOf" srcId="{3F8A59B2-105F-40A0-B8E8-463549031BAF}" destId="{059336D8-6922-4B6B-8359-8580AC1E2D8F}" srcOrd="0" destOrd="0" presId="urn:microsoft.com/office/officeart/2018/2/layout/IconLabelDescriptionList"/>
    <dgm:cxn modelId="{F0C4863A-CC2A-4F94-BE23-109141BBE871}" type="presOf" srcId="{138CE092-4BD0-46F9-A4E1-358F97B7AC66}" destId="{44ACB78E-D600-4409-B58F-35AB94BD34A9}" srcOrd="0" destOrd="1" presId="urn:microsoft.com/office/officeart/2018/2/layout/IconLabelDescriptionList"/>
    <dgm:cxn modelId="{8E972F3F-E322-4D56-A708-03C84B2B023B}" srcId="{3F8A59B2-105F-40A0-B8E8-463549031BAF}" destId="{E025D314-8FD2-4BD1-BF31-47B1FF092A22}" srcOrd="1" destOrd="0" parTransId="{A78F0188-4D13-4D7A-8741-643A3F39CC14}" sibTransId="{9ABD218F-1721-4A61-B2F2-8DCDDDAD3079}"/>
    <dgm:cxn modelId="{F2CE166D-E608-44BC-97A3-6AE41043D988}" srcId="{3F8A59B2-105F-40A0-B8E8-463549031BAF}" destId="{72C27479-4757-407D-917C-1EFB4991310B}" srcOrd="3" destOrd="0" parTransId="{5F04A3EA-E8F4-4B0C-87E3-A8E17A81E293}" sibTransId="{4680D6CA-9245-4793-B534-69E601C173D4}"/>
    <dgm:cxn modelId="{A5675A70-6080-4E94-9062-F5DF5814F101}" type="presOf" srcId="{56DF6BE9-1075-437B-8F79-134B8164D0FE}" destId="{44ACB78E-D600-4409-B58F-35AB94BD34A9}" srcOrd="0" destOrd="2" presId="urn:microsoft.com/office/officeart/2018/2/layout/IconLabelDescriptionList"/>
    <dgm:cxn modelId="{45D71059-89D6-42F2-9323-7D29FB4A1F8E}" type="presOf" srcId="{4C36FD97-ECFF-4FD6-85C5-1270B88724A1}" destId="{A718558A-CE3D-4D67-A011-159AA1524630}" srcOrd="0" destOrd="0" presId="urn:microsoft.com/office/officeart/2018/2/layout/IconLabelDescriptionList"/>
    <dgm:cxn modelId="{5C13D488-0DA3-4AB1-8927-9C395F235EC2}" type="presOf" srcId="{D7597DE1-107A-4B02-A115-B7E03151CD5B}" destId="{F5B72A3F-3937-4F9F-BD1E-51856654DC9A}" srcOrd="0" destOrd="0" presId="urn:microsoft.com/office/officeart/2018/2/layout/IconLabelDescriptionList"/>
    <dgm:cxn modelId="{97A0C48F-06B3-40B3-B90A-1E575D4BC609}" srcId="{15AF6A11-23D5-45C2-A823-3A88A9A304D0}" destId="{4C36FD97-ECFF-4FD6-85C5-1270B88724A1}" srcOrd="0" destOrd="0" parTransId="{9066C8C4-EF40-4AB1-B6A3-A041341B86D4}" sibTransId="{363EBBA4-C759-4929-89D3-B2441BE87CAE}"/>
    <dgm:cxn modelId="{79B2F996-733B-470C-8423-D313963F13C1}" type="presOf" srcId="{1AFEC7BF-C38C-48A5-8EDB-B51146C5F40F}" destId="{465F1C70-536A-4680-91E7-46B1B09B459B}" srcOrd="0" destOrd="2" presId="urn:microsoft.com/office/officeart/2018/2/layout/IconLabelDescriptionList"/>
    <dgm:cxn modelId="{8DD85D9B-C53E-4FF0-8862-1DC1F0EB58D5}" srcId="{D7597DE1-107A-4B02-A115-B7E03151CD5B}" destId="{15AF6A11-23D5-45C2-A823-3A88A9A304D0}" srcOrd="2" destOrd="0" parTransId="{0B61A840-6A1F-415C-B6C9-0F15D9543B92}" sibTransId="{7D3034BF-6225-48C5-B8C7-5562C23E2E0C}"/>
    <dgm:cxn modelId="{FFC5989C-A212-4B53-A310-93F536C405BD}" srcId="{3F8A59B2-105F-40A0-B8E8-463549031BAF}" destId="{1AFEC7BF-C38C-48A5-8EDB-B51146C5F40F}" srcOrd="2" destOrd="0" parTransId="{E2ABB0B6-B2F6-48AC-8031-A60422015355}" sibTransId="{ECFE5536-6C0E-477D-BC8E-FFF7C627A958}"/>
    <dgm:cxn modelId="{7463C3A1-24E7-416A-A8FF-F8C340D3F934}" type="presOf" srcId="{E025D314-8FD2-4BD1-BF31-47B1FF092A22}" destId="{465F1C70-536A-4680-91E7-46B1B09B459B}" srcOrd="0" destOrd="1" presId="urn:microsoft.com/office/officeart/2018/2/layout/IconLabelDescriptionList"/>
    <dgm:cxn modelId="{52942AB3-647F-4D8F-8222-9A33AB63C159}" type="presOf" srcId="{72C27479-4757-407D-917C-1EFB4991310B}" destId="{465F1C70-536A-4680-91E7-46B1B09B459B}" srcOrd="0" destOrd="3" presId="urn:microsoft.com/office/officeart/2018/2/layout/IconLabelDescriptionList"/>
    <dgm:cxn modelId="{F88420BD-DDF0-427D-B12E-9D7DDB45A174}" type="presOf" srcId="{F119EF28-1B34-4B0E-AA7E-454A769498F2}" destId="{981DD583-5AF1-4973-A5A5-CC0FC76EC8A9}" srcOrd="0" destOrd="0" presId="urn:microsoft.com/office/officeart/2018/2/layout/IconLabelDescriptionList"/>
    <dgm:cxn modelId="{D446A1CC-F13D-43CA-8FB3-6B22266F5524}" type="presOf" srcId="{6A394757-C21E-470E-A14A-D8EAD82327C6}" destId="{44ACB78E-D600-4409-B58F-35AB94BD34A9}" srcOrd="0" destOrd="0" presId="urn:microsoft.com/office/officeart/2018/2/layout/IconLabelDescriptionList"/>
    <dgm:cxn modelId="{90F148D1-B046-4504-B25D-84DB0107314D}" srcId="{F119EF28-1B34-4B0E-AA7E-454A769498F2}" destId="{138CE092-4BD0-46F9-A4E1-358F97B7AC66}" srcOrd="1" destOrd="0" parTransId="{7F181B23-E380-4049-9B0C-F43E5CC6B191}" sibTransId="{B6B35034-5CD5-4D0F-8CF9-B77D1FC88419}"/>
    <dgm:cxn modelId="{72FCF3E7-5235-4409-AA97-4D8F47ABC30C}" type="presOf" srcId="{15AF6A11-23D5-45C2-A823-3A88A9A304D0}" destId="{77EC2DBB-2C59-47E2-8CA0-52E1C514B466}" srcOrd="0" destOrd="0" presId="urn:microsoft.com/office/officeart/2018/2/layout/IconLabelDescriptionList"/>
    <dgm:cxn modelId="{76B047F3-95BA-4667-B6E7-E0EF2A1E6C24}" srcId="{3F8A59B2-105F-40A0-B8E8-463549031BAF}" destId="{CAEC92CC-341F-4DC8-8ADF-A577802FD637}" srcOrd="0" destOrd="0" parTransId="{78C9B72B-B755-4301-ABAB-8768BF86F095}" sibTransId="{DE7149BE-6BE6-49EE-BAE3-101D29D42B2A}"/>
    <dgm:cxn modelId="{8EB163FE-128D-42FC-B506-14AF96C3CED7}" srcId="{F119EF28-1B34-4B0E-AA7E-454A769498F2}" destId="{56DF6BE9-1075-437B-8F79-134B8164D0FE}" srcOrd="2" destOrd="0" parTransId="{6329C899-B1A2-45B5-8862-A76E870FD559}" sibTransId="{F152C8F4-9177-421D-BA1C-890CF02CE1EA}"/>
    <dgm:cxn modelId="{2CE94E3E-12D2-4740-B852-52C25D5496C6}" type="presParOf" srcId="{F5B72A3F-3937-4F9F-BD1E-51856654DC9A}" destId="{C9221A13-DDE3-47E0-B88C-6DA00352C618}" srcOrd="0" destOrd="0" presId="urn:microsoft.com/office/officeart/2018/2/layout/IconLabelDescriptionList"/>
    <dgm:cxn modelId="{E657B39E-BEE1-4755-882F-C31882CB5605}" type="presParOf" srcId="{C9221A13-DDE3-47E0-B88C-6DA00352C618}" destId="{CC90EF00-04E2-4057-B93D-37063546F46F}" srcOrd="0" destOrd="0" presId="urn:microsoft.com/office/officeart/2018/2/layout/IconLabelDescriptionList"/>
    <dgm:cxn modelId="{A5AB9083-3FA1-4569-ADD4-E5B5A83BBFA9}" type="presParOf" srcId="{C9221A13-DDE3-47E0-B88C-6DA00352C618}" destId="{8170CC99-2307-4632-93AF-64906317CE80}" srcOrd="1" destOrd="0" presId="urn:microsoft.com/office/officeart/2018/2/layout/IconLabelDescriptionList"/>
    <dgm:cxn modelId="{D9672F43-99D5-4F66-8041-E10050CA9AD2}" type="presParOf" srcId="{C9221A13-DDE3-47E0-B88C-6DA00352C618}" destId="{981DD583-5AF1-4973-A5A5-CC0FC76EC8A9}" srcOrd="2" destOrd="0" presId="urn:microsoft.com/office/officeart/2018/2/layout/IconLabelDescriptionList"/>
    <dgm:cxn modelId="{A5CA676F-EDA7-47E0-B38D-FDA08AA0F058}" type="presParOf" srcId="{C9221A13-DDE3-47E0-B88C-6DA00352C618}" destId="{C0B973F1-BE14-4FBC-852C-B83DD328ECC8}" srcOrd="3" destOrd="0" presId="urn:microsoft.com/office/officeart/2018/2/layout/IconLabelDescriptionList"/>
    <dgm:cxn modelId="{1B561ED0-7AAC-4FF5-98D7-3366A7626DC5}" type="presParOf" srcId="{C9221A13-DDE3-47E0-B88C-6DA00352C618}" destId="{44ACB78E-D600-4409-B58F-35AB94BD34A9}" srcOrd="4" destOrd="0" presId="urn:microsoft.com/office/officeart/2018/2/layout/IconLabelDescriptionList"/>
    <dgm:cxn modelId="{9FD3C1E9-9DB0-4D78-9478-0C56197A0F8F}" type="presParOf" srcId="{F5B72A3F-3937-4F9F-BD1E-51856654DC9A}" destId="{DC9BB799-82AB-469C-96B3-5C12AC8BA988}" srcOrd="1" destOrd="0" presId="urn:microsoft.com/office/officeart/2018/2/layout/IconLabelDescriptionList"/>
    <dgm:cxn modelId="{592A80EE-B489-4CA7-9320-1D488A6EA979}" type="presParOf" srcId="{F5B72A3F-3937-4F9F-BD1E-51856654DC9A}" destId="{3A0A5624-425D-42E4-842E-E7F381EB940E}" srcOrd="2" destOrd="0" presId="urn:microsoft.com/office/officeart/2018/2/layout/IconLabelDescriptionList"/>
    <dgm:cxn modelId="{4309C465-AF33-4198-B65C-9BC73E8C8CB6}" type="presParOf" srcId="{3A0A5624-425D-42E4-842E-E7F381EB940E}" destId="{3BCE3CB7-B0D0-4383-9BED-3F752383EDAC}" srcOrd="0" destOrd="0" presId="urn:microsoft.com/office/officeart/2018/2/layout/IconLabelDescriptionList"/>
    <dgm:cxn modelId="{923DB7E9-583D-4E95-92C8-E4AD129AA1BD}" type="presParOf" srcId="{3A0A5624-425D-42E4-842E-E7F381EB940E}" destId="{07520B48-C2C3-44CA-9FD3-9820AB6EAE0A}" srcOrd="1" destOrd="0" presId="urn:microsoft.com/office/officeart/2018/2/layout/IconLabelDescriptionList"/>
    <dgm:cxn modelId="{A440079A-AA96-4805-9B15-B8626AF1A8EA}" type="presParOf" srcId="{3A0A5624-425D-42E4-842E-E7F381EB940E}" destId="{059336D8-6922-4B6B-8359-8580AC1E2D8F}" srcOrd="2" destOrd="0" presId="urn:microsoft.com/office/officeart/2018/2/layout/IconLabelDescriptionList"/>
    <dgm:cxn modelId="{53BE6CC7-7E12-4116-9AD5-4AF0E2626275}" type="presParOf" srcId="{3A0A5624-425D-42E4-842E-E7F381EB940E}" destId="{BB36A9E0-47E6-4DB5-8B6B-274869B9EA97}" srcOrd="3" destOrd="0" presId="urn:microsoft.com/office/officeart/2018/2/layout/IconLabelDescriptionList"/>
    <dgm:cxn modelId="{8CA8FD5E-340F-4300-81AD-F6BA7287E410}" type="presParOf" srcId="{3A0A5624-425D-42E4-842E-E7F381EB940E}" destId="{465F1C70-536A-4680-91E7-46B1B09B459B}" srcOrd="4" destOrd="0" presId="urn:microsoft.com/office/officeart/2018/2/layout/IconLabelDescriptionList"/>
    <dgm:cxn modelId="{6435C0AF-08C0-4C99-AE22-9D22593461DA}" type="presParOf" srcId="{F5B72A3F-3937-4F9F-BD1E-51856654DC9A}" destId="{CC020F5C-6927-4661-9477-1C710AEE8354}" srcOrd="3" destOrd="0" presId="urn:microsoft.com/office/officeart/2018/2/layout/IconLabelDescriptionList"/>
    <dgm:cxn modelId="{6C8C0D02-4B1A-4E85-BED0-2CBA16F7981D}" type="presParOf" srcId="{F5B72A3F-3937-4F9F-BD1E-51856654DC9A}" destId="{0271081A-E3AE-4A6A-A478-E98DA99F16E3}" srcOrd="4" destOrd="0" presId="urn:microsoft.com/office/officeart/2018/2/layout/IconLabelDescriptionList"/>
    <dgm:cxn modelId="{F9524F65-E934-447C-8230-AF05F1829CCE}" type="presParOf" srcId="{0271081A-E3AE-4A6A-A478-E98DA99F16E3}" destId="{0A57D977-AC47-4223-8643-3C41018EB8D5}" srcOrd="0" destOrd="0" presId="urn:microsoft.com/office/officeart/2018/2/layout/IconLabelDescriptionList"/>
    <dgm:cxn modelId="{85341FC9-C7E8-4E8C-90E7-015B738C8C61}" type="presParOf" srcId="{0271081A-E3AE-4A6A-A478-E98DA99F16E3}" destId="{AE5CBA6E-F16B-4165-9380-102CEAC6557F}" srcOrd="1" destOrd="0" presId="urn:microsoft.com/office/officeart/2018/2/layout/IconLabelDescriptionList"/>
    <dgm:cxn modelId="{23CB7F51-0D81-4F52-9F5E-E614941594AE}" type="presParOf" srcId="{0271081A-E3AE-4A6A-A478-E98DA99F16E3}" destId="{77EC2DBB-2C59-47E2-8CA0-52E1C514B466}" srcOrd="2" destOrd="0" presId="urn:microsoft.com/office/officeart/2018/2/layout/IconLabelDescriptionList"/>
    <dgm:cxn modelId="{E2858962-1F16-40DE-9A73-03D5B3C966CA}" type="presParOf" srcId="{0271081A-E3AE-4A6A-A478-E98DA99F16E3}" destId="{4F24EB56-5FF5-449B-B40F-99D58DC652E6}" srcOrd="3" destOrd="0" presId="urn:microsoft.com/office/officeart/2018/2/layout/IconLabelDescriptionList"/>
    <dgm:cxn modelId="{4DDC60F7-B7CD-41E8-A147-4463F26AF7A8}" type="presParOf" srcId="{0271081A-E3AE-4A6A-A478-E98DA99F16E3}" destId="{A718558A-CE3D-4D67-A011-159AA152463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68E3D-4411-4966-96C7-5605A26F9F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9E3677-DCB5-42AA-9A45-2BF9ED9E5C8F}">
      <dgm:prSet/>
      <dgm:spPr/>
      <dgm:t>
        <a:bodyPr/>
        <a:lstStyle/>
        <a:p>
          <a:r>
            <a:rPr lang="en-US"/>
            <a:t>Leveraging communication and filesharing software and websites like Discord and </a:t>
          </a:r>
          <a:r>
            <a:rPr lang="en-US" err="1"/>
            <a:t>Github</a:t>
          </a:r>
          <a:r>
            <a:rPr lang="en-US"/>
            <a:t> </a:t>
          </a:r>
        </a:p>
      </dgm:t>
    </dgm:pt>
    <dgm:pt modelId="{59E2B7F5-ED00-44A3-AD65-0416B2EA25FE}" type="parTrans" cxnId="{ACC65888-FCCF-4EC3-9A4A-6F2C42DC2C46}">
      <dgm:prSet/>
      <dgm:spPr/>
      <dgm:t>
        <a:bodyPr/>
        <a:lstStyle/>
        <a:p>
          <a:endParaRPr lang="en-US"/>
        </a:p>
      </dgm:t>
    </dgm:pt>
    <dgm:pt modelId="{956FC660-B925-4783-9379-DFAF063C5D54}" type="sibTrans" cxnId="{ACC65888-FCCF-4EC3-9A4A-6F2C42DC2C46}">
      <dgm:prSet/>
      <dgm:spPr/>
      <dgm:t>
        <a:bodyPr/>
        <a:lstStyle/>
        <a:p>
          <a:endParaRPr lang="en-US"/>
        </a:p>
      </dgm:t>
    </dgm:pt>
    <dgm:pt modelId="{7668F96F-A74D-47BE-BDBE-1F24C5C2A6EE}">
      <dgm:prSet/>
      <dgm:spPr/>
      <dgm:t>
        <a:bodyPr/>
        <a:lstStyle/>
        <a:p>
          <a:r>
            <a:rPr lang="en-US"/>
            <a:t>Having more than one person specialize in applications such as MS Project and Vizio </a:t>
          </a:r>
        </a:p>
      </dgm:t>
    </dgm:pt>
    <dgm:pt modelId="{C2284D91-587C-4F78-9A67-C692A1105036}" type="parTrans" cxnId="{BEC158D2-D202-48F0-9C34-AAE4BC3512B7}">
      <dgm:prSet/>
      <dgm:spPr/>
      <dgm:t>
        <a:bodyPr/>
        <a:lstStyle/>
        <a:p>
          <a:endParaRPr lang="en-US"/>
        </a:p>
      </dgm:t>
    </dgm:pt>
    <dgm:pt modelId="{FD921D53-AFB6-4E07-ACFD-77CF7AA48CD8}" type="sibTrans" cxnId="{BEC158D2-D202-48F0-9C34-AAE4BC3512B7}">
      <dgm:prSet/>
      <dgm:spPr/>
      <dgm:t>
        <a:bodyPr/>
        <a:lstStyle/>
        <a:p>
          <a:endParaRPr lang="en-US"/>
        </a:p>
      </dgm:t>
    </dgm:pt>
    <dgm:pt modelId="{AAF3CF4C-EE49-4259-8D43-471658338E6A}">
      <dgm:prSet/>
      <dgm:spPr/>
      <dgm:t>
        <a:bodyPr/>
        <a:lstStyle/>
        <a:p>
          <a:r>
            <a:rPr lang="en-US"/>
            <a:t>Role-Responsibilities Matrix greatly helped us organize and divide the work</a:t>
          </a:r>
        </a:p>
      </dgm:t>
    </dgm:pt>
    <dgm:pt modelId="{48520962-07D8-489E-8D53-B76F714E8BDD}" type="parTrans" cxnId="{50187716-5DB7-4512-B0A9-4F281E06DE5C}">
      <dgm:prSet/>
      <dgm:spPr/>
      <dgm:t>
        <a:bodyPr/>
        <a:lstStyle/>
        <a:p>
          <a:endParaRPr lang="en-US"/>
        </a:p>
      </dgm:t>
    </dgm:pt>
    <dgm:pt modelId="{C0879C2A-8D50-48B2-B146-503C9C2F97E0}" type="sibTrans" cxnId="{50187716-5DB7-4512-B0A9-4F281E06DE5C}">
      <dgm:prSet/>
      <dgm:spPr/>
      <dgm:t>
        <a:bodyPr/>
        <a:lstStyle/>
        <a:p>
          <a:endParaRPr lang="en-US"/>
        </a:p>
      </dgm:t>
    </dgm:pt>
    <dgm:pt modelId="{5797C66C-1524-4C2D-BA39-DB557BE819AB}" type="pres">
      <dgm:prSet presAssocID="{E2168E3D-4411-4966-96C7-5605A26F9F45}" presName="linear" presStyleCnt="0">
        <dgm:presLayoutVars>
          <dgm:animLvl val="lvl"/>
          <dgm:resizeHandles val="exact"/>
        </dgm:presLayoutVars>
      </dgm:prSet>
      <dgm:spPr/>
    </dgm:pt>
    <dgm:pt modelId="{478A42B3-2723-44F5-BABD-DFB8343A6292}" type="pres">
      <dgm:prSet presAssocID="{6F9E3677-DCB5-42AA-9A45-2BF9ED9E5C8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E0B0E3-EB4D-4BF1-B589-741117F2D376}" type="pres">
      <dgm:prSet presAssocID="{956FC660-B925-4783-9379-DFAF063C5D54}" presName="spacer" presStyleCnt="0"/>
      <dgm:spPr/>
    </dgm:pt>
    <dgm:pt modelId="{97BD70FF-9A1E-4FBE-B201-A9B97111DC7B}" type="pres">
      <dgm:prSet presAssocID="{7668F96F-A74D-47BE-BDBE-1F24C5C2A6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734539A-58FE-4139-8831-D8C6BD2C8B96}" type="pres">
      <dgm:prSet presAssocID="{FD921D53-AFB6-4E07-ACFD-77CF7AA48CD8}" presName="spacer" presStyleCnt="0"/>
      <dgm:spPr/>
    </dgm:pt>
    <dgm:pt modelId="{96329245-B68C-4733-A88A-38EE2BBD36EC}" type="pres">
      <dgm:prSet presAssocID="{AAF3CF4C-EE49-4259-8D43-471658338E6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187716-5DB7-4512-B0A9-4F281E06DE5C}" srcId="{E2168E3D-4411-4966-96C7-5605A26F9F45}" destId="{AAF3CF4C-EE49-4259-8D43-471658338E6A}" srcOrd="2" destOrd="0" parTransId="{48520962-07D8-489E-8D53-B76F714E8BDD}" sibTransId="{C0879C2A-8D50-48B2-B146-503C9C2F97E0}"/>
    <dgm:cxn modelId="{0B471D4B-D98F-44C2-B691-85CDC7969CB2}" type="presOf" srcId="{AAF3CF4C-EE49-4259-8D43-471658338E6A}" destId="{96329245-B68C-4733-A88A-38EE2BBD36EC}" srcOrd="0" destOrd="0" presId="urn:microsoft.com/office/officeart/2005/8/layout/vList2"/>
    <dgm:cxn modelId="{ACC65888-FCCF-4EC3-9A4A-6F2C42DC2C46}" srcId="{E2168E3D-4411-4966-96C7-5605A26F9F45}" destId="{6F9E3677-DCB5-42AA-9A45-2BF9ED9E5C8F}" srcOrd="0" destOrd="0" parTransId="{59E2B7F5-ED00-44A3-AD65-0416B2EA25FE}" sibTransId="{956FC660-B925-4783-9379-DFAF063C5D54}"/>
    <dgm:cxn modelId="{BEC158D2-D202-48F0-9C34-AAE4BC3512B7}" srcId="{E2168E3D-4411-4966-96C7-5605A26F9F45}" destId="{7668F96F-A74D-47BE-BDBE-1F24C5C2A6EE}" srcOrd="1" destOrd="0" parTransId="{C2284D91-587C-4F78-9A67-C692A1105036}" sibTransId="{FD921D53-AFB6-4E07-ACFD-77CF7AA48CD8}"/>
    <dgm:cxn modelId="{9579F9DF-3D6B-4298-AF37-F24220502E02}" type="presOf" srcId="{6F9E3677-DCB5-42AA-9A45-2BF9ED9E5C8F}" destId="{478A42B3-2723-44F5-BABD-DFB8343A6292}" srcOrd="0" destOrd="0" presId="urn:microsoft.com/office/officeart/2005/8/layout/vList2"/>
    <dgm:cxn modelId="{5A34DCE5-E63C-45D6-8465-361E4A7CE5CB}" type="presOf" srcId="{7668F96F-A74D-47BE-BDBE-1F24C5C2A6EE}" destId="{97BD70FF-9A1E-4FBE-B201-A9B97111DC7B}" srcOrd="0" destOrd="0" presId="urn:microsoft.com/office/officeart/2005/8/layout/vList2"/>
    <dgm:cxn modelId="{0CFD39FB-2187-43DE-9991-07044C232C26}" type="presOf" srcId="{E2168E3D-4411-4966-96C7-5605A26F9F45}" destId="{5797C66C-1524-4C2D-BA39-DB557BE819AB}" srcOrd="0" destOrd="0" presId="urn:microsoft.com/office/officeart/2005/8/layout/vList2"/>
    <dgm:cxn modelId="{4BEA595C-17E8-4B9E-8270-60CEF59729D9}" type="presParOf" srcId="{5797C66C-1524-4C2D-BA39-DB557BE819AB}" destId="{478A42B3-2723-44F5-BABD-DFB8343A6292}" srcOrd="0" destOrd="0" presId="urn:microsoft.com/office/officeart/2005/8/layout/vList2"/>
    <dgm:cxn modelId="{BA123A51-75F5-4CF6-A025-5AF0D89F3897}" type="presParOf" srcId="{5797C66C-1524-4C2D-BA39-DB557BE819AB}" destId="{FDE0B0E3-EB4D-4BF1-B589-741117F2D376}" srcOrd="1" destOrd="0" presId="urn:microsoft.com/office/officeart/2005/8/layout/vList2"/>
    <dgm:cxn modelId="{706B15F8-579F-4E94-AAE7-A9C30DDB7EE0}" type="presParOf" srcId="{5797C66C-1524-4C2D-BA39-DB557BE819AB}" destId="{97BD70FF-9A1E-4FBE-B201-A9B97111DC7B}" srcOrd="2" destOrd="0" presId="urn:microsoft.com/office/officeart/2005/8/layout/vList2"/>
    <dgm:cxn modelId="{F1A388EA-25CF-4CFA-9D96-C0FF212B8EB0}" type="presParOf" srcId="{5797C66C-1524-4C2D-BA39-DB557BE819AB}" destId="{3734539A-58FE-4139-8831-D8C6BD2C8B96}" srcOrd="3" destOrd="0" presId="urn:microsoft.com/office/officeart/2005/8/layout/vList2"/>
    <dgm:cxn modelId="{2CACA0D2-286B-4BEB-AB7E-997A6E242D9D}" type="presParOf" srcId="{5797C66C-1524-4C2D-BA39-DB557BE819AB}" destId="{96329245-B68C-4733-A88A-38EE2BBD36E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68E3D-4411-4966-96C7-5605A26F9F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9E3677-DCB5-42AA-9A45-2BF9ED9E5C8F}">
      <dgm:prSet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Lack of consistent communication</a:t>
          </a:r>
          <a:endParaRPr lang="en-US"/>
        </a:p>
      </dgm:t>
    </dgm:pt>
    <dgm:pt modelId="{59E2B7F5-ED00-44A3-AD65-0416B2EA25FE}" type="parTrans" cxnId="{ACC65888-FCCF-4EC3-9A4A-6F2C42DC2C46}">
      <dgm:prSet/>
      <dgm:spPr/>
      <dgm:t>
        <a:bodyPr/>
        <a:lstStyle/>
        <a:p>
          <a:endParaRPr lang="en-US"/>
        </a:p>
      </dgm:t>
    </dgm:pt>
    <dgm:pt modelId="{956FC660-B925-4783-9379-DFAF063C5D54}" type="sibTrans" cxnId="{ACC65888-FCCF-4EC3-9A4A-6F2C42DC2C46}">
      <dgm:prSet/>
      <dgm:spPr/>
      <dgm:t>
        <a:bodyPr/>
        <a:lstStyle/>
        <a:p>
          <a:endParaRPr lang="en-US"/>
        </a:p>
      </dgm:t>
    </dgm:pt>
    <dgm:pt modelId="{7668F96F-A74D-47BE-BDBE-1F24C5C2A6EE}">
      <dgm:prSet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Lack of</a:t>
          </a:r>
          <a:r>
            <a:rPr lang="en-US"/>
            <a:t> </a:t>
          </a:r>
          <a:r>
            <a:rPr lang="en-US">
              <a:latin typeface="Aptos Display" panose="02110004020202020204"/>
            </a:rPr>
            <a:t>step-by-step collaboration</a:t>
          </a:r>
          <a:endParaRPr lang="en-US"/>
        </a:p>
      </dgm:t>
    </dgm:pt>
    <dgm:pt modelId="{C2284D91-587C-4F78-9A67-C692A1105036}" type="parTrans" cxnId="{BEC158D2-D202-48F0-9C34-AAE4BC3512B7}">
      <dgm:prSet/>
      <dgm:spPr/>
      <dgm:t>
        <a:bodyPr/>
        <a:lstStyle/>
        <a:p>
          <a:endParaRPr lang="en-US"/>
        </a:p>
      </dgm:t>
    </dgm:pt>
    <dgm:pt modelId="{FD921D53-AFB6-4E07-ACFD-77CF7AA48CD8}" type="sibTrans" cxnId="{BEC158D2-D202-48F0-9C34-AAE4BC3512B7}">
      <dgm:prSet/>
      <dgm:spPr/>
      <dgm:t>
        <a:bodyPr/>
        <a:lstStyle/>
        <a:p>
          <a:endParaRPr lang="en-US"/>
        </a:p>
      </dgm:t>
    </dgm:pt>
    <dgm:pt modelId="{AAF3CF4C-EE49-4259-8D43-471658338E6A}">
      <dgm:prSet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Scheduling for team meetups</a:t>
          </a:r>
          <a:endParaRPr lang="en-US"/>
        </a:p>
      </dgm:t>
    </dgm:pt>
    <dgm:pt modelId="{48520962-07D8-489E-8D53-B76F714E8BDD}" type="parTrans" cxnId="{50187716-5DB7-4512-B0A9-4F281E06DE5C}">
      <dgm:prSet/>
      <dgm:spPr/>
      <dgm:t>
        <a:bodyPr/>
        <a:lstStyle/>
        <a:p>
          <a:endParaRPr lang="en-US"/>
        </a:p>
      </dgm:t>
    </dgm:pt>
    <dgm:pt modelId="{C0879C2A-8D50-48B2-B146-503C9C2F97E0}" type="sibTrans" cxnId="{50187716-5DB7-4512-B0A9-4F281E06DE5C}">
      <dgm:prSet/>
      <dgm:spPr/>
      <dgm:t>
        <a:bodyPr/>
        <a:lstStyle/>
        <a:p>
          <a:endParaRPr lang="en-US"/>
        </a:p>
      </dgm:t>
    </dgm:pt>
    <dgm:pt modelId="{5797C66C-1524-4C2D-BA39-DB557BE819AB}" type="pres">
      <dgm:prSet presAssocID="{E2168E3D-4411-4966-96C7-5605A26F9F45}" presName="linear" presStyleCnt="0">
        <dgm:presLayoutVars>
          <dgm:animLvl val="lvl"/>
          <dgm:resizeHandles val="exact"/>
        </dgm:presLayoutVars>
      </dgm:prSet>
      <dgm:spPr/>
    </dgm:pt>
    <dgm:pt modelId="{478A42B3-2723-44F5-BABD-DFB8343A6292}" type="pres">
      <dgm:prSet presAssocID="{6F9E3677-DCB5-42AA-9A45-2BF9ED9E5C8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E0B0E3-EB4D-4BF1-B589-741117F2D376}" type="pres">
      <dgm:prSet presAssocID="{956FC660-B925-4783-9379-DFAF063C5D54}" presName="spacer" presStyleCnt="0"/>
      <dgm:spPr/>
    </dgm:pt>
    <dgm:pt modelId="{97BD70FF-9A1E-4FBE-B201-A9B97111DC7B}" type="pres">
      <dgm:prSet presAssocID="{7668F96F-A74D-47BE-BDBE-1F24C5C2A6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734539A-58FE-4139-8831-D8C6BD2C8B96}" type="pres">
      <dgm:prSet presAssocID="{FD921D53-AFB6-4E07-ACFD-77CF7AA48CD8}" presName="spacer" presStyleCnt="0"/>
      <dgm:spPr/>
    </dgm:pt>
    <dgm:pt modelId="{96329245-B68C-4733-A88A-38EE2BBD36EC}" type="pres">
      <dgm:prSet presAssocID="{AAF3CF4C-EE49-4259-8D43-471658338E6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187716-5DB7-4512-B0A9-4F281E06DE5C}" srcId="{E2168E3D-4411-4966-96C7-5605A26F9F45}" destId="{AAF3CF4C-EE49-4259-8D43-471658338E6A}" srcOrd="2" destOrd="0" parTransId="{48520962-07D8-489E-8D53-B76F714E8BDD}" sibTransId="{C0879C2A-8D50-48B2-B146-503C9C2F97E0}"/>
    <dgm:cxn modelId="{344F5A51-8E9A-4D34-9CB3-26470F0386A9}" type="presOf" srcId="{7668F96F-A74D-47BE-BDBE-1F24C5C2A6EE}" destId="{97BD70FF-9A1E-4FBE-B201-A9B97111DC7B}" srcOrd="0" destOrd="0" presId="urn:microsoft.com/office/officeart/2005/8/layout/vList2"/>
    <dgm:cxn modelId="{ACC65888-FCCF-4EC3-9A4A-6F2C42DC2C46}" srcId="{E2168E3D-4411-4966-96C7-5605A26F9F45}" destId="{6F9E3677-DCB5-42AA-9A45-2BF9ED9E5C8F}" srcOrd="0" destOrd="0" parTransId="{59E2B7F5-ED00-44A3-AD65-0416B2EA25FE}" sibTransId="{956FC660-B925-4783-9379-DFAF063C5D54}"/>
    <dgm:cxn modelId="{1995DD93-07B1-4D83-AEDB-6F8888BBCD32}" type="presOf" srcId="{AAF3CF4C-EE49-4259-8D43-471658338E6A}" destId="{96329245-B68C-4733-A88A-38EE2BBD36EC}" srcOrd="0" destOrd="0" presId="urn:microsoft.com/office/officeart/2005/8/layout/vList2"/>
    <dgm:cxn modelId="{BEC158D2-D202-48F0-9C34-AAE4BC3512B7}" srcId="{E2168E3D-4411-4966-96C7-5605A26F9F45}" destId="{7668F96F-A74D-47BE-BDBE-1F24C5C2A6EE}" srcOrd="1" destOrd="0" parTransId="{C2284D91-587C-4F78-9A67-C692A1105036}" sibTransId="{FD921D53-AFB6-4E07-ACFD-77CF7AA48CD8}"/>
    <dgm:cxn modelId="{0CFD39FB-2187-43DE-9991-07044C232C26}" type="presOf" srcId="{E2168E3D-4411-4966-96C7-5605A26F9F45}" destId="{5797C66C-1524-4C2D-BA39-DB557BE819AB}" srcOrd="0" destOrd="0" presId="urn:microsoft.com/office/officeart/2005/8/layout/vList2"/>
    <dgm:cxn modelId="{001FC9FB-4712-41CB-A44D-6959728C47F6}" type="presOf" srcId="{6F9E3677-DCB5-42AA-9A45-2BF9ED9E5C8F}" destId="{478A42B3-2723-44F5-BABD-DFB8343A6292}" srcOrd="0" destOrd="0" presId="urn:microsoft.com/office/officeart/2005/8/layout/vList2"/>
    <dgm:cxn modelId="{44B2797E-083C-4327-BC8D-16C6FA01A130}" type="presParOf" srcId="{5797C66C-1524-4C2D-BA39-DB557BE819AB}" destId="{478A42B3-2723-44F5-BABD-DFB8343A6292}" srcOrd="0" destOrd="0" presId="urn:microsoft.com/office/officeart/2005/8/layout/vList2"/>
    <dgm:cxn modelId="{CC341A99-169F-4233-B08B-CCABE1B8625E}" type="presParOf" srcId="{5797C66C-1524-4C2D-BA39-DB557BE819AB}" destId="{FDE0B0E3-EB4D-4BF1-B589-741117F2D376}" srcOrd="1" destOrd="0" presId="urn:microsoft.com/office/officeart/2005/8/layout/vList2"/>
    <dgm:cxn modelId="{3C9410B5-77E4-47BE-A6EB-9EAAA1D5E986}" type="presParOf" srcId="{5797C66C-1524-4C2D-BA39-DB557BE819AB}" destId="{97BD70FF-9A1E-4FBE-B201-A9B97111DC7B}" srcOrd="2" destOrd="0" presId="urn:microsoft.com/office/officeart/2005/8/layout/vList2"/>
    <dgm:cxn modelId="{8B1989B0-6C55-4B30-87CC-0537C03566C6}" type="presParOf" srcId="{5797C66C-1524-4C2D-BA39-DB557BE819AB}" destId="{3734539A-58FE-4139-8831-D8C6BD2C8B96}" srcOrd="3" destOrd="0" presId="urn:microsoft.com/office/officeart/2005/8/layout/vList2"/>
    <dgm:cxn modelId="{E7552C07-FF7D-44FF-8763-DCB791E3504F}" type="presParOf" srcId="{5797C66C-1524-4C2D-BA39-DB557BE819AB}" destId="{96329245-B68C-4733-A88A-38EE2BBD36E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68E3D-4411-4966-96C7-5605A26F9F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9E3677-DCB5-42AA-9A45-2BF9ED9E5C8F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solidFill>
                <a:schemeClr val="bg1"/>
              </a:solidFill>
              <a:latin typeface="Aptos"/>
            </a:rPr>
            <a:t>Hold a more consistent weekly meeting schedule.</a:t>
          </a:r>
          <a:endParaRPr lang="en-US">
            <a:latin typeface="Aptos"/>
          </a:endParaRPr>
        </a:p>
      </dgm:t>
    </dgm:pt>
    <dgm:pt modelId="{59E2B7F5-ED00-44A3-AD65-0416B2EA25FE}" type="parTrans" cxnId="{ACC65888-FCCF-4EC3-9A4A-6F2C42DC2C46}">
      <dgm:prSet/>
      <dgm:spPr/>
      <dgm:t>
        <a:bodyPr/>
        <a:lstStyle/>
        <a:p>
          <a:endParaRPr lang="en-US"/>
        </a:p>
      </dgm:t>
    </dgm:pt>
    <dgm:pt modelId="{956FC660-B925-4783-9379-DFAF063C5D54}" type="sibTrans" cxnId="{ACC65888-FCCF-4EC3-9A4A-6F2C42DC2C46}">
      <dgm:prSet/>
      <dgm:spPr/>
      <dgm:t>
        <a:bodyPr/>
        <a:lstStyle/>
        <a:p>
          <a:endParaRPr lang="en-US"/>
        </a:p>
      </dgm:t>
    </dgm:pt>
    <dgm:pt modelId="{AAF3CF4C-EE49-4259-8D43-471658338E6A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solidFill>
                <a:schemeClr val="bg1"/>
              </a:solidFill>
              <a:latin typeface="Aptos"/>
            </a:rPr>
            <a:t>Build a more detailed questionnaire to business owner.</a:t>
          </a:r>
          <a:endParaRPr lang="en-US"/>
        </a:p>
      </dgm:t>
    </dgm:pt>
    <dgm:pt modelId="{48520962-07D8-489E-8D53-B76F714E8BDD}" type="parTrans" cxnId="{50187716-5DB7-4512-B0A9-4F281E06DE5C}">
      <dgm:prSet/>
      <dgm:spPr/>
      <dgm:t>
        <a:bodyPr/>
        <a:lstStyle/>
        <a:p>
          <a:endParaRPr lang="en-US"/>
        </a:p>
      </dgm:t>
    </dgm:pt>
    <dgm:pt modelId="{C0879C2A-8D50-48B2-B146-503C9C2F97E0}" type="sibTrans" cxnId="{50187716-5DB7-4512-B0A9-4F281E06DE5C}">
      <dgm:prSet/>
      <dgm:spPr/>
      <dgm:t>
        <a:bodyPr/>
        <a:lstStyle/>
        <a:p>
          <a:endParaRPr lang="en-US"/>
        </a:p>
      </dgm:t>
    </dgm:pt>
    <dgm:pt modelId="{6C8C6633-F4E5-4A4A-8DDC-E8A3A743B372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>
              <a:solidFill>
                <a:schemeClr val="bg1"/>
              </a:solidFill>
              <a:latin typeface="Aptos"/>
            </a:rPr>
            <a:t>Come up with a better work system to identify any delayed or unworked deliverables, as we had a member drop the class late in the semester</a:t>
          </a:r>
          <a:endParaRPr lang="en-US">
            <a:latin typeface="Aptos"/>
          </a:endParaRPr>
        </a:p>
      </dgm:t>
    </dgm:pt>
    <dgm:pt modelId="{E6E8C7B6-B85F-4EB4-B918-228D105EAD8F}" type="parTrans" cxnId="{377C97AC-8CEC-4ECF-8B26-04C5AD467717}">
      <dgm:prSet/>
      <dgm:spPr/>
    </dgm:pt>
    <dgm:pt modelId="{A0C7CC25-77F6-417D-8B69-3537F41347D4}" type="sibTrans" cxnId="{377C97AC-8CEC-4ECF-8B26-04C5AD467717}">
      <dgm:prSet/>
      <dgm:spPr/>
    </dgm:pt>
    <dgm:pt modelId="{5797C66C-1524-4C2D-BA39-DB557BE819AB}" type="pres">
      <dgm:prSet presAssocID="{E2168E3D-4411-4966-96C7-5605A26F9F45}" presName="linear" presStyleCnt="0">
        <dgm:presLayoutVars>
          <dgm:animLvl val="lvl"/>
          <dgm:resizeHandles val="exact"/>
        </dgm:presLayoutVars>
      </dgm:prSet>
      <dgm:spPr/>
    </dgm:pt>
    <dgm:pt modelId="{C8B7067B-0421-41F7-B7B0-513CF09D7624}" type="pres">
      <dgm:prSet presAssocID="{6C8C6633-F4E5-4A4A-8DDC-E8A3A743B37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6DC7591-90BA-410F-881C-ADBC5B146162}" type="pres">
      <dgm:prSet presAssocID="{A0C7CC25-77F6-417D-8B69-3537F41347D4}" presName="spacer" presStyleCnt="0"/>
      <dgm:spPr/>
    </dgm:pt>
    <dgm:pt modelId="{478A42B3-2723-44F5-BABD-DFB8343A6292}" type="pres">
      <dgm:prSet presAssocID="{6F9E3677-DCB5-42AA-9A45-2BF9ED9E5C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DE0B0E3-EB4D-4BF1-B589-741117F2D376}" type="pres">
      <dgm:prSet presAssocID="{956FC660-B925-4783-9379-DFAF063C5D54}" presName="spacer" presStyleCnt="0"/>
      <dgm:spPr/>
    </dgm:pt>
    <dgm:pt modelId="{96329245-B68C-4733-A88A-38EE2BBD36EC}" type="pres">
      <dgm:prSet presAssocID="{AAF3CF4C-EE49-4259-8D43-471658338E6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187716-5DB7-4512-B0A9-4F281E06DE5C}" srcId="{E2168E3D-4411-4966-96C7-5605A26F9F45}" destId="{AAF3CF4C-EE49-4259-8D43-471658338E6A}" srcOrd="2" destOrd="0" parTransId="{48520962-07D8-489E-8D53-B76F714E8BDD}" sibTransId="{C0879C2A-8D50-48B2-B146-503C9C2F97E0}"/>
    <dgm:cxn modelId="{17B31226-85EA-4904-8C82-BA29C6779210}" type="presOf" srcId="{6C8C6633-F4E5-4A4A-8DDC-E8A3A743B372}" destId="{C8B7067B-0421-41F7-B7B0-513CF09D7624}" srcOrd="0" destOrd="0" presId="urn:microsoft.com/office/officeart/2005/8/layout/vList2"/>
    <dgm:cxn modelId="{F4C42A2A-2EB0-46DC-9514-21C13C133E2F}" type="presOf" srcId="{6F9E3677-DCB5-42AA-9A45-2BF9ED9E5C8F}" destId="{478A42B3-2723-44F5-BABD-DFB8343A6292}" srcOrd="0" destOrd="0" presId="urn:microsoft.com/office/officeart/2005/8/layout/vList2"/>
    <dgm:cxn modelId="{ACC65888-FCCF-4EC3-9A4A-6F2C42DC2C46}" srcId="{E2168E3D-4411-4966-96C7-5605A26F9F45}" destId="{6F9E3677-DCB5-42AA-9A45-2BF9ED9E5C8F}" srcOrd="1" destOrd="0" parTransId="{59E2B7F5-ED00-44A3-AD65-0416B2EA25FE}" sibTransId="{956FC660-B925-4783-9379-DFAF063C5D54}"/>
    <dgm:cxn modelId="{377C97AC-8CEC-4ECF-8B26-04C5AD467717}" srcId="{E2168E3D-4411-4966-96C7-5605A26F9F45}" destId="{6C8C6633-F4E5-4A4A-8DDC-E8A3A743B372}" srcOrd="0" destOrd="0" parTransId="{E6E8C7B6-B85F-4EB4-B918-228D105EAD8F}" sibTransId="{A0C7CC25-77F6-417D-8B69-3537F41347D4}"/>
    <dgm:cxn modelId="{60A894E2-8E8D-46F7-8645-E1572A5454F2}" type="presOf" srcId="{AAF3CF4C-EE49-4259-8D43-471658338E6A}" destId="{96329245-B68C-4733-A88A-38EE2BBD36EC}" srcOrd="0" destOrd="0" presId="urn:microsoft.com/office/officeart/2005/8/layout/vList2"/>
    <dgm:cxn modelId="{0CFD39FB-2187-43DE-9991-07044C232C26}" type="presOf" srcId="{E2168E3D-4411-4966-96C7-5605A26F9F45}" destId="{5797C66C-1524-4C2D-BA39-DB557BE819AB}" srcOrd="0" destOrd="0" presId="urn:microsoft.com/office/officeart/2005/8/layout/vList2"/>
    <dgm:cxn modelId="{D68FD87F-7DD6-47EE-A0E9-0EF001C86CD6}" type="presParOf" srcId="{5797C66C-1524-4C2D-BA39-DB557BE819AB}" destId="{C8B7067B-0421-41F7-B7B0-513CF09D7624}" srcOrd="0" destOrd="0" presId="urn:microsoft.com/office/officeart/2005/8/layout/vList2"/>
    <dgm:cxn modelId="{0F9B714F-C0B5-4EEA-AF46-83D64D27201A}" type="presParOf" srcId="{5797C66C-1524-4C2D-BA39-DB557BE819AB}" destId="{A6DC7591-90BA-410F-881C-ADBC5B146162}" srcOrd="1" destOrd="0" presId="urn:microsoft.com/office/officeart/2005/8/layout/vList2"/>
    <dgm:cxn modelId="{73747B7A-D886-46C7-9633-E473270A4CA3}" type="presParOf" srcId="{5797C66C-1524-4C2D-BA39-DB557BE819AB}" destId="{478A42B3-2723-44F5-BABD-DFB8343A6292}" srcOrd="2" destOrd="0" presId="urn:microsoft.com/office/officeart/2005/8/layout/vList2"/>
    <dgm:cxn modelId="{7234D59A-36E3-4BDC-A6F8-81D5106902D1}" type="presParOf" srcId="{5797C66C-1524-4C2D-BA39-DB557BE819AB}" destId="{FDE0B0E3-EB4D-4BF1-B589-741117F2D376}" srcOrd="3" destOrd="0" presId="urn:microsoft.com/office/officeart/2005/8/layout/vList2"/>
    <dgm:cxn modelId="{DE894AD6-466A-4499-A136-49FC0F9BBB80}" type="presParOf" srcId="{5797C66C-1524-4C2D-BA39-DB557BE819AB}" destId="{96329245-B68C-4733-A88A-38EE2BBD36E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F4379-5FBD-4210-AC00-72F94EA66384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584F8-F9B7-4823-A1D6-4DB954997A30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  <a:hlinkClick xmlns:r="http://schemas.openxmlformats.org/officeDocument/2006/relationships" r:id="" action="ppaction://hlinksldjump"/>
            </a:rPr>
            <a:t>Client Overview</a:t>
          </a:r>
          <a:endParaRPr lang="en-US" sz="2500" kern="1200">
            <a:solidFill>
              <a:schemeClr val="tx1"/>
            </a:solidFill>
          </a:endParaRPr>
        </a:p>
      </dsp:txBody>
      <dsp:txXfrm>
        <a:off x="0" y="0"/>
        <a:ext cx="10515600" cy="543917"/>
      </dsp:txXfrm>
    </dsp:sp>
    <dsp:sp modelId="{D32F35F7-0205-4D6E-BB46-65EF8098A18D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53A1E-BD85-4999-87BA-567BDE519A64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  <a:hlinkClick xmlns:r="http://schemas.openxmlformats.org/officeDocument/2006/relationships" r:id="" action="ppaction://hlinksldjump"/>
            </a:rPr>
            <a:t>Objective Statement</a:t>
          </a:r>
          <a:endParaRPr lang="en-US" sz="2500" kern="1200">
            <a:solidFill>
              <a:schemeClr val="tx1"/>
            </a:solidFill>
          </a:endParaRPr>
        </a:p>
      </dsp:txBody>
      <dsp:txXfrm>
        <a:off x="0" y="543917"/>
        <a:ext cx="10515600" cy="543917"/>
      </dsp:txXfrm>
    </dsp:sp>
    <dsp:sp modelId="{95426B1B-2F4E-45D9-9894-54F93FF1AFDC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CF263-24D3-4A29-8730-363962A7048A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  <a:hlinkClick xmlns:r="http://schemas.openxmlformats.org/officeDocument/2006/relationships" r:id="" action="ppaction://hlinksldjump"/>
            </a:rPr>
            <a:t>Project Analysis</a:t>
          </a:r>
          <a:endParaRPr lang="en-US" sz="2500" kern="1200">
            <a:solidFill>
              <a:schemeClr val="tx1"/>
            </a:solidFill>
          </a:endParaRPr>
        </a:p>
      </dsp:txBody>
      <dsp:txXfrm>
        <a:off x="0" y="1087834"/>
        <a:ext cx="10515600" cy="543917"/>
      </dsp:txXfrm>
    </dsp:sp>
    <dsp:sp modelId="{4610875D-F52F-47E9-99B3-6E7225E3BB70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EF498-2EB8-422E-A872-E3439E39BC5D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  <a:hlinkClick xmlns:r="http://schemas.openxmlformats.org/officeDocument/2006/relationships" r:id="" action="ppaction://hlinksldjump"/>
            </a:rPr>
            <a:t>System Proposals</a:t>
          </a:r>
          <a:endParaRPr lang="en-US" sz="2500" kern="1200">
            <a:solidFill>
              <a:schemeClr val="tx1"/>
            </a:solidFill>
          </a:endParaRPr>
        </a:p>
      </dsp:txBody>
      <dsp:txXfrm>
        <a:off x="0" y="1631751"/>
        <a:ext cx="10515600" cy="543917"/>
      </dsp:txXfrm>
    </dsp:sp>
    <dsp:sp modelId="{D02D2115-2895-411C-AE84-072E8E1E3CD4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376CA-0BC5-4B63-9176-B48E4A97A780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  <a:hlinkClick xmlns:r="http://schemas.openxmlformats.org/officeDocument/2006/relationships" r:id="" action="ppaction://hlinksldjump"/>
            </a:rPr>
            <a:t>Recommended Proposal</a:t>
          </a:r>
          <a:endParaRPr lang="en-US" sz="2500" kern="1200">
            <a:solidFill>
              <a:schemeClr val="tx1"/>
            </a:solidFill>
          </a:endParaRPr>
        </a:p>
      </dsp:txBody>
      <dsp:txXfrm>
        <a:off x="0" y="2175669"/>
        <a:ext cx="10515600" cy="543917"/>
      </dsp:txXfrm>
    </dsp:sp>
    <dsp:sp modelId="{08535062-0019-4FB3-A12B-A3A2910910AA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74840-2FEF-4DD4-9510-5F9B3F23923E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ptos Display" panose="02110004020202020204"/>
              <a:hlinkClick xmlns:r="http://schemas.openxmlformats.org/officeDocument/2006/relationships" r:id=""/>
            </a:rPr>
            <a:t>Demonstration</a:t>
          </a:r>
          <a:endParaRPr lang="en-US" sz="2500" kern="1200" dirty="0"/>
        </a:p>
      </dsp:txBody>
      <dsp:txXfrm>
        <a:off x="0" y="2719586"/>
        <a:ext cx="10515600" cy="543917"/>
      </dsp:txXfrm>
    </dsp:sp>
    <dsp:sp modelId="{9993377D-46F0-4CAB-980C-D8C9F16BC3F2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4C63F-438A-41F4-831F-75092FDCD2EC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  <a:hlinkClick xmlns:r="http://schemas.openxmlformats.org/officeDocument/2006/relationships" r:id="" action="ppaction://hlinksldjump"/>
            </a:rPr>
            <a:t>Questions and Answers</a:t>
          </a:r>
          <a:endParaRPr lang="en-US" sz="2500" kern="1200">
            <a:solidFill>
              <a:schemeClr val="tx1"/>
            </a:solidFill>
          </a:endParaRPr>
        </a:p>
      </dsp:txBody>
      <dsp:txXfrm>
        <a:off x="0" y="3263503"/>
        <a:ext cx="10515600" cy="543917"/>
      </dsp:txXfrm>
    </dsp:sp>
    <dsp:sp modelId="{A626B33F-C2AB-48F9-99FB-EAD8BA6F309B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79725-F133-4F85-83C6-2E2656F43E6A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  <a:hlinkClick xmlns:r="http://schemas.openxmlformats.org/officeDocument/2006/relationships" r:id="" action="ppaction://hlinksldjump"/>
            </a:rPr>
            <a:t>Lessons Learned</a:t>
          </a:r>
          <a:endParaRPr lang="en-US" sz="2500" kern="1200">
            <a:solidFill>
              <a:schemeClr val="tx1"/>
            </a:solidFill>
          </a:endParaRPr>
        </a:p>
      </dsp:txBody>
      <dsp:txXfrm>
        <a:off x="0" y="3807420"/>
        <a:ext cx="10515600" cy="5439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0EF00-04E2-4057-B93D-37063546F46F}">
      <dsp:nvSpPr>
        <dsp:cNvPr id="0" name=""/>
        <dsp:cNvSpPr/>
      </dsp:nvSpPr>
      <dsp:spPr>
        <a:xfrm>
          <a:off x="393" y="522709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DD583-5AF1-4973-A5A5-CC0FC76EC8A9}">
      <dsp:nvSpPr>
        <dsp:cNvPr id="0" name=""/>
        <dsp:cNvSpPr/>
      </dsp:nvSpPr>
      <dsp:spPr>
        <a:xfrm>
          <a:off x="393" y="176347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>
              <a:solidFill>
                <a:schemeClr val="tx1"/>
              </a:solidFill>
            </a:rPr>
            <a:t>Project Problems</a:t>
          </a:r>
        </a:p>
      </dsp:txBody>
      <dsp:txXfrm>
        <a:off x="393" y="1763477"/>
        <a:ext cx="3138750" cy="470812"/>
      </dsp:txXfrm>
    </dsp:sp>
    <dsp:sp modelId="{44ACB78E-D600-4409-B58F-35AB94BD34A9}">
      <dsp:nvSpPr>
        <dsp:cNvPr id="0" name=""/>
        <dsp:cNvSpPr/>
      </dsp:nvSpPr>
      <dsp:spPr>
        <a:xfrm>
          <a:off x="393" y="2300433"/>
          <a:ext cx="3138750" cy="152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  <a:latin typeface="Aptos Display" panose="02110004020202020204"/>
            </a:rPr>
            <a:t>An outdated</a:t>
          </a:r>
          <a:r>
            <a:rPr lang="en-US" sz="1700" kern="1200">
              <a:solidFill>
                <a:schemeClr val="tx1"/>
              </a:solidFill>
            </a:rPr>
            <a:t> order system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  <a:latin typeface="Aptos Display" panose="02110004020202020204"/>
            </a:rPr>
            <a:t>An outdated</a:t>
          </a:r>
          <a:r>
            <a:rPr lang="en-US" sz="1700" kern="1200">
              <a:solidFill>
                <a:schemeClr val="tx1"/>
              </a:solidFill>
            </a:rPr>
            <a:t> customer management system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Aptos Display" panose="02110004020202020204"/>
            </a:rPr>
            <a:t>Older Hardware/Lack of existing infrastructure</a:t>
          </a:r>
        </a:p>
      </dsp:txBody>
      <dsp:txXfrm>
        <a:off x="393" y="2300433"/>
        <a:ext cx="3138750" cy="1529401"/>
      </dsp:txXfrm>
    </dsp:sp>
    <dsp:sp modelId="{3BCE3CB7-B0D0-4383-9BED-3F752383EDAC}">
      <dsp:nvSpPr>
        <dsp:cNvPr id="0" name=""/>
        <dsp:cNvSpPr/>
      </dsp:nvSpPr>
      <dsp:spPr>
        <a:xfrm>
          <a:off x="3688425" y="522709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336D8-6922-4B6B-8359-8580AC1E2D8F}">
      <dsp:nvSpPr>
        <dsp:cNvPr id="0" name=""/>
        <dsp:cNvSpPr/>
      </dsp:nvSpPr>
      <dsp:spPr>
        <a:xfrm>
          <a:off x="3688425" y="176347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>
              <a:solidFill>
                <a:schemeClr val="tx1"/>
              </a:solidFill>
            </a:rPr>
            <a:t>Client Problems</a:t>
          </a:r>
        </a:p>
      </dsp:txBody>
      <dsp:txXfrm>
        <a:off x="3688425" y="1763477"/>
        <a:ext cx="3138750" cy="470812"/>
      </dsp:txXfrm>
    </dsp:sp>
    <dsp:sp modelId="{465F1C70-536A-4680-91E7-46B1B09B459B}">
      <dsp:nvSpPr>
        <dsp:cNvPr id="0" name=""/>
        <dsp:cNvSpPr/>
      </dsp:nvSpPr>
      <dsp:spPr>
        <a:xfrm>
          <a:off x="3688425" y="2300433"/>
          <a:ext cx="3138750" cy="152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Lost or duplicate orders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  <a:latin typeface="Aptos Display" panose="02110004020202020204"/>
            </a:rPr>
            <a:t>Long</a:t>
          </a:r>
          <a:r>
            <a:rPr lang="en-US" sz="1700" kern="1200">
              <a:solidFill>
                <a:schemeClr val="tx1"/>
              </a:solidFill>
            </a:rPr>
            <a:t> order </a:t>
          </a:r>
          <a:r>
            <a:rPr lang="en-US" sz="1700" kern="1200">
              <a:solidFill>
                <a:schemeClr val="tx1"/>
              </a:solidFill>
              <a:latin typeface="Aptos Display" panose="02110004020202020204"/>
            </a:rPr>
            <a:t>creation times</a:t>
          </a:r>
          <a:endParaRPr lang="en-US" sz="1700" kern="1200">
            <a:solidFill>
              <a:schemeClr val="tx1"/>
            </a:solidFill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Lack of customer retention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Aptos Display" panose="02110004020202020204"/>
            </a:rPr>
            <a:t>Overuse of manpower</a:t>
          </a:r>
        </a:p>
      </dsp:txBody>
      <dsp:txXfrm>
        <a:off x="3688425" y="2300433"/>
        <a:ext cx="3138750" cy="1529401"/>
      </dsp:txXfrm>
    </dsp:sp>
    <dsp:sp modelId="{0A57D977-AC47-4223-8643-3C41018EB8D5}">
      <dsp:nvSpPr>
        <dsp:cNvPr id="0" name=""/>
        <dsp:cNvSpPr/>
      </dsp:nvSpPr>
      <dsp:spPr>
        <a:xfrm>
          <a:off x="7376456" y="522709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C2DBB-2C59-47E2-8CA0-52E1C514B466}">
      <dsp:nvSpPr>
        <dsp:cNvPr id="0" name=""/>
        <dsp:cNvSpPr/>
      </dsp:nvSpPr>
      <dsp:spPr>
        <a:xfrm>
          <a:off x="7376456" y="176347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>
              <a:solidFill>
                <a:schemeClr val="tx1"/>
              </a:solidFill>
            </a:rPr>
            <a:t>Expected Solution</a:t>
          </a:r>
        </a:p>
      </dsp:txBody>
      <dsp:txXfrm>
        <a:off x="7376456" y="1763477"/>
        <a:ext cx="3138750" cy="470812"/>
      </dsp:txXfrm>
    </dsp:sp>
    <dsp:sp modelId="{A718558A-CE3D-4D67-A011-159AA1524630}">
      <dsp:nvSpPr>
        <dsp:cNvPr id="0" name=""/>
        <dsp:cNvSpPr/>
      </dsp:nvSpPr>
      <dsp:spPr>
        <a:xfrm>
          <a:off x="7376456" y="2300433"/>
          <a:ext cx="3138750" cy="152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Customer and Order Web Database Application </a:t>
          </a:r>
        </a:p>
      </dsp:txBody>
      <dsp:txXfrm>
        <a:off x="7376456" y="2300433"/>
        <a:ext cx="3138750" cy="1529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A42B3-2723-44F5-BABD-DFB8343A6292}">
      <dsp:nvSpPr>
        <dsp:cNvPr id="0" name=""/>
        <dsp:cNvSpPr/>
      </dsp:nvSpPr>
      <dsp:spPr>
        <a:xfrm>
          <a:off x="0" y="46592"/>
          <a:ext cx="6172199" cy="1539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Leveraging communication and filesharing software and websites like Discord and </a:t>
          </a:r>
          <a:r>
            <a:rPr lang="en-US" sz="2800" kern="1200" err="1"/>
            <a:t>Github</a:t>
          </a:r>
          <a:r>
            <a:rPr lang="en-US" sz="2800" kern="1200"/>
            <a:t> </a:t>
          </a:r>
        </a:p>
      </dsp:txBody>
      <dsp:txXfrm>
        <a:off x="75163" y="121755"/>
        <a:ext cx="6021873" cy="1389393"/>
      </dsp:txXfrm>
    </dsp:sp>
    <dsp:sp modelId="{97BD70FF-9A1E-4FBE-B201-A9B97111DC7B}">
      <dsp:nvSpPr>
        <dsp:cNvPr id="0" name=""/>
        <dsp:cNvSpPr/>
      </dsp:nvSpPr>
      <dsp:spPr>
        <a:xfrm>
          <a:off x="0" y="1666952"/>
          <a:ext cx="6172199" cy="1539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Having more than one person specialize in applications such as MS Project and Vizio </a:t>
          </a:r>
        </a:p>
      </dsp:txBody>
      <dsp:txXfrm>
        <a:off x="75163" y="1742115"/>
        <a:ext cx="6021873" cy="1389393"/>
      </dsp:txXfrm>
    </dsp:sp>
    <dsp:sp modelId="{96329245-B68C-4733-A88A-38EE2BBD36EC}">
      <dsp:nvSpPr>
        <dsp:cNvPr id="0" name=""/>
        <dsp:cNvSpPr/>
      </dsp:nvSpPr>
      <dsp:spPr>
        <a:xfrm>
          <a:off x="0" y="3287312"/>
          <a:ext cx="6172199" cy="1539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Role-Responsibilities Matrix greatly helped us organize and divide the work</a:t>
          </a:r>
        </a:p>
      </dsp:txBody>
      <dsp:txXfrm>
        <a:off x="75163" y="3362475"/>
        <a:ext cx="6021873" cy="13893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A42B3-2723-44F5-BABD-DFB8343A6292}">
      <dsp:nvSpPr>
        <dsp:cNvPr id="0" name=""/>
        <dsp:cNvSpPr/>
      </dsp:nvSpPr>
      <dsp:spPr>
        <a:xfrm>
          <a:off x="0" y="59912"/>
          <a:ext cx="6172199" cy="1511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Aptos Display" panose="02110004020202020204"/>
            </a:rPr>
            <a:t>Lack of consistent communication</a:t>
          </a:r>
          <a:endParaRPr lang="en-US" sz="3800" kern="1200"/>
        </a:p>
      </dsp:txBody>
      <dsp:txXfrm>
        <a:off x="73792" y="133704"/>
        <a:ext cx="6024615" cy="1364056"/>
      </dsp:txXfrm>
    </dsp:sp>
    <dsp:sp modelId="{97BD70FF-9A1E-4FBE-B201-A9B97111DC7B}">
      <dsp:nvSpPr>
        <dsp:cNvPr id="0" name=""/>
        <dsp:cNvSpPr/>
      </dsp:nvSpPr>
      <dsp:spPr>
        <a:xfrm>
          <a:off x="0" y="1680992"/>
          <a:ext cx="6172199" cy="1511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Aptos Display" panose="02110004020202020204"/>
            </a:rPr>
            <a:t>Lack of</a:t>
          </a:r>
          <a:r>
            <a:rPr lang="en-US" sz="3800" kern="1200"/>
            <a:t> </a:t>
          </a:r>
          <a:r>
            <a:rPr lang="en-US" sz="3800" kern="1200">
              <a:latin typeface="Aptos Display" panose="02110004020202020204"/>
            </a:rPr>
            <a:t>step-by-step collaboration</a:t>
          </a:r>
          <a:endParaRPr lang="en-US" sz="3800" kern="1200"/>
        </a:p>
      </dsp:txBody>
      <dsp:txXfrm>
        <a:off x="73792" y="1754784"/>
        <a:ext cx="6024615" cy="1364056"/>
      </dsp:txXfrm>
    </dsp:sp>
    <dsp:sp modelId="{96329245-B68C-4733-A88A-38EE2BBD36EC}">
      <dsp:nvSpPr>
        <dsp:cNvPr id="0" name=""/>
        <dsp:cNvSpPr/>
      </dsp:nvSpPr>
      <dsp:spPr>
        <a:xfrm>
          <a:off x="0" y="3302072"/>
          <a:ext cx="6172199" cy="1511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Aptos Display" panose="02110004020202020204"/>
            </a:rPr>
            <a:t>Scheduling for team meetups</a:t>
          </a:r>
          <a:endParaRPr lang="en-US" sz="3800" kern="1200"/>
        </a:p>
      </dsp:txBody>
      <dsp:txXfrm>
        <a:off x="73792" y="3375864"/>
        <a:ext cx="6024615" cy="13640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7067B-0421-41F7-B7B0-513CF09D7624}">
      <dsp:nvSpPr>
        <dsp:cNvPr id="0" name=""/>
        <dsp:cNvSpPr/>
      </dsp:nvSpPr>
      <dsp:spPr>
        <a:xfrm>
          <a:off x="0" y="558782"/>
          <a:ext cx="6172199" cy="1209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  <a:latin typeface="Aptos"/>
            </a:rPr>
            <a:t>Come up with a better work system to identify any delayed or unworked deliverables, as we had a member drop the class late in the semester</a:t>
          </a:r>
          <a:endParaRPr lang="en-US" sz="2200" kern="1200">
            <a:latin typeface="Aptos"/>
          </a:endParaRPr>
        </a:p>
      </dsp:txBody>
      <dsp:txXfrm>
        <a:off x="59057" y="617839"/>
        <a:ext cx="6054085" cy="1091666"/>
      </dsp:txXfrm>
    </dsp:sp>
    <dsp:sp modelId="{478A42B3-2723-44F5-BABD-DFB8343A6292}">
      <dsp:nvSpPr>
        <dsp:cNvPr id="0" name=""/>
        <dsp:cNvSpPr/>
      </dsp:nvSpPr>
      <dsp:spPr>
        <a:xfrm>
          <a:off x="0" y="1831922"/>
          <a:ext cx="6172199" cy="1209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  <a:latin typeface="Aptos"/>
            </a:rPr>
            <a:t>Hold a more consistent weekly meeting schedule.</a:t>
          </a:r>
          <a:endParaRPr lang="en-US" sz="2200" kern="1200">
            <a:latin typeface="Aptos"/>
          </a:endParaRPr>
        </a:p>
      </dsp:txBody>
      <dsp:txXfrm>
        <a:off x="59057" y="1890979"/>
        <a:ext cx="6054085" cy="1091666"/>
      </dsp:txXfrm>
    </dsp:sp>
    <dsp:sp modelId="{96329245-B68C-4733-A88A-38EE2BBD36EC}">
      <dsp:nvSpPr>
        <dsp:cNvPr id="0" name=""/>
        <dsp:cNvSpPr/>
      </dsp:nvSpPr>
      <dsp:spPr>
        <a:xfrm>
          <a:off x="0" y="3105062"/>
          <a:ext cx="6172199" cy="1209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  <a:latin typeface="Aptos"/>
            </a:rPr>
            <a:t>Build a more detailed questionnaire to business owner.</a:t>
          </a:r>
          <a:endParaRPr lang="en-US" sz="2200" kern="1200"/>
        </a:p>
      </dsp:txBody>
      <dsp:txXfrm>
        <a:off x="59057" y="3164119"/>
        <a:ext cx="6054085" cy="1091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ED544-26F5-3F1E-22AB-957EFC4591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D0B4C-DAA3-8C02-3EF6-2F6838FFBB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6A972-ED66-41FD-BFA6-885B1FFD38E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0273C-F073-CD1A-942A-5710E8BE15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01CF5-229E-FDDC-B4ED-4C6841709E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C2800-30B5-4F17-A033-C0559E22E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4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80B1B-6337-46D3-8447-4649720E5E2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FEB32-3EE0-4D12-A39E-D6E33153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5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FEB32-3EE0-4D12-A39E-D6E3315320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ED97A-F6A7-AB4C-0314-3C60C019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BD9E-9CA6-4407-819B-01EB949F22F0}" type="datetime1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B534B-F811-AD55-A698-C334AF80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47719A-BD29-2ABD-A875-E6C83FE0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8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936BE-007C-4479-8C47-CDFC74D7A8D1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7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6BBA-87AE-4580-9AE1-E084B37C73E9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0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AF37-92DA-39F4-4D9B-1529E9B2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FC8687-0A00-FB98-AE87-F533C940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81728-681B-4FFC-97EA-E58F29723068}" type="datetime1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6CC90-580E-B53A-46B5-426F2232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DFBF8-666C-9B0D-27C5-93326E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67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66F5-03EB-7341-47FB-7BDBF15E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04E88-9221-798F-6F9F-1724BFEC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795B-0DA7-4E04-BDFC-0D40E6D06069}" type="datetime1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082BB-B78E-26FE-B2A9-2DBAC965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AE889-8D55-21AC-28E3-4EF82F86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1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1EFF8-DE38-40EA-8816-B14E78AE3D8E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7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8A35-CC46-46D0-B6C5-BF99A91C7138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9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905C-061C-4F3F-B544-BB6B02B87996}" type="datetime1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8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5D14-4342-41EB-8FB6-8992FDAA1940}" type="datetime1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8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7896-3FCB-4263-871F-4801F1168625}" type="datetime1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1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7BB4-5FC2-4FDF-918F-C34D4502E445}" type="datetime1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62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DE7C-FAE9-43BB-BD51-4B77ACC8551C}" type="datetime1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0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EB16-DDB5-4592-BA5A-1CF4C511F847}" type="datetime1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3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slide" Target="../slides/slide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3C726E-0A9A-4945-A9A8-B6E9D3C8A52B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6BCD3630-CD04-8A78-A4CD-9CF1D4F84B1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5634716" y="6257016"/>
            <a:ext cx="922567" cy="563791"/>
          </a:xfrm>
          <a:prstGeom prst="rect">
            <a:avLst/>
          </a:prstGeom>
        </p:spPr>
      </p:pic>
      <p:sp>
        <p:nvSpPr>
          <p:cNvPr id="8" name="Action Button: Go Home 7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326D86F2-0365-1043-80E9-0219C9DCE74D}"/>
              </a:ext>
            </a:extLst>
          </p:cNvPr>
          <p:cNvSpPr/>
          <p:nvPr userDrawn="1"/>
        </p:nvSpPr>
        <p:spPr>
          <a:xfrm>
            <a:off x="8726750" y="6489577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5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32.xml"/><Relationship Id="rId7" Type="http://schemas.openxmlformats.org/officeDocument/2006/relationships/slide" Target="slide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3.xml"/><Relationship Id="rId5" Type="http://schemas.openxmlformats.org/officeDocument/2006/relationships/slide" Target="slide50.xml"/><Relationship Id="rId10" Type="http://schemas.openxmlformats.org/officeDocument/2006/relationships/slide" Target="slide31.xml"/><Relationship Id="rId4" Type="http://schemas.openxmlformats.org/officeDocument/2006/relationships/slide" Target="slide46.xml"/><Relationship Id="rId9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1.png"/><Relationship Id="rId7" Type="http://schemas.openxmlformats.org/officeDocument/2006/relationships/slide" Target="slide53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0.xml"/><Relationship Id="rId11" Type="http://schemas.openxmlformats.org/officeDocument/2006/relationships/slide" Target="slide12.xml"/><Relationship Id="rId5" Type="http://schemas.openxmlformats.org/officeDocument/2006/relationships/slide" Target="slide46.xml"/><Relationship Id="rId10" Type="http://schemas.openxmlformats.org/officeDocument/2006/relationships/slide" Target="slide3.xml"/><Relationship Id="rId4" Type="http://schemas.openxmlformats.org/officeDocument/2006/relationships/slide" Target="slide32.xml"/><Relationship Id="rId9" Type="http://schemas.openxmlformats.org/officeDocument/2006/relationships/slide" Target="slide3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32.xml"/><Relationship Id="rId7" Type="http://schemas.openxmlformats.org/officeDocument/2006/relationships/slide" Target="slide1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12.xml"/><Relationship Id="rId5" Type="http://schemas.openxmlformats.org/officeDocument/2006/relationships/slide" Target="slide50.xml"/><Relationship Id="rId10" Type="http://schemas.openxmlformats.org/officeDocument/2006/relationships/slide" Target="slide3.xml"/><Relationship Id="rId4" Type="http://schemas.openxmlformats.org/officeDocument/2006/relationships/slide" Target="slide46.xml"/><Relationship Id="rId9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2.xml"/><Relationship Id="rId7" Type="http://schemas.openxmlformats.org/officeDocument/2006/relationships/slide" Target="slide1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0.xml"/><Relationship Id="rId10" Type="http://schemas.openxmlformats.org/officeDocument/2006/relationships/slide" Target="slide12.xml"/><Relationship Id="rId4" Type="http://schemas.openxmlformats.org/officeDocument/2006/relationships/slide" Target="slide46.xml"/><Relationship Id="rId9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32.xml"/><Relationship Id="rId7" Type="http://schemas.openxmlformats.org/officeDocument/2006/relationships/slide" Target="slide21.xml"/><Relationship Id="rId12" Type="http://schemas.openxmlformats.org/officeDocument/2006/relationships/slide" Target="slide1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3.xml"/><Relationship Id="rId5" Type="http://schemas.openxmlformats.org/officeDocument/2006/relationships/slide" Target="slide50.xml"/><Relationship Id="rId10" Type="http://schemas.openxmlformats.org/officeDocument/2006/relationships/slide" Target="slide20.xml"/><Relationship Id="rId4" Type="http://schemas.openxmlformats.org/officeDocument/2006/relationships/slide" Target="slide46.xml"/><Relationship Id="rId9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2.xml"/><Relationship Id="rId7" Type="http://schemas.openxmlformats.org/officeDocument/2006/relationships/slide" Target="slide1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3.xml"/><Relationship Id="rId11" Type="http://schemas.openxmlformats.org/officeDocument/2006/relationships/slide" Target="slide12.xml"/><Relationship Id="rId5" Type="http://schemas.openxmlformats.org/officeDocument/2006/relationships/slide" Target="slide50.xml"/><Relationship Id="rId10" Type="http://schemas.openxmlformats.org/officeDocument/2006/relationships/slide" Target="slide3.xml"/><Relationship Id="rId4" Type="http://schemas.openxmlformats.org/officeDocument/2006/relationships/slide" Target="slide46.xml"/><Relationship Id="rId9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32.xml"/><Relationship Id="rId7" Type="http://schemas.openxmlformats.org/officeDocument/2006/relationships/slide" Target="slide1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0.xml"/><Relationship Id="rId4" Type="http://schemas.openxmlformats.org/officeDocument/2006/relationships/slide" Target="slide46.xml"/><Relationship Id="rId9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32.xml"/><Relationship Id="rId7" Type="http://schemas.openxmlformats.org/officeDocument/2006/relationships/slide" Target="slide14.xml"/><Relationship Id="rId12" Type="http://schemas.openxmlformats.org/officeDocument/2006/relationships/slide" Target="slide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28.xml"/><Relationship Id="rId5" Type="http://schemas.openxmlformats.org/officeDocument/2006/relationships/slide" Target="slide50.xml"/><Relationship Id="rId10" Type="http://schemas.openxmlformats.org/officeDocument/2006/relationships/slide" Target="slide3.xml"/><Relationship Id="rId4" Type="http://schemas.openxmlformats.org/officeDocument/2006/relationships/slide" Target="slide46.xml"/><Relationship Id="rId9" Type="http://schemas.openxmlformats.org/officeDocument/2006/relationships/slide" Target="slide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12.xml"/><Relationship Id="rId3" Type="http://schemas.openxmlformats.org/officeDocument/2006/relationships/slide" Target="slide32.xml"/><Relationship Id="rId7" Type="http://schemas.openxmlformats.org/officeDocument/2006/relationships/slide" Target="slide14.xml"/><Relationship Id="rId12" Type="http://schemas.openxmlformats.org/officeDocument/2006/relationships/slide" Target="slide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3.xml"/><Relationship Id="rId11" Type="http://schemas.openxmlformats.org/officeDocument/2006/relationships/slide" Target="slide28.xml"/><Relationship Id="rId5" Type="http://schemas.openxmlformats.org/officeDocument/2006/relationships/slide" Target="slide50.xml"/><Relationship Id="rId10" Type="http://schemas.openxmlformats.org/officeDocument/2006/relationships/slide" Target="slide24.xml"/><Relationship Id="rId4" Type="http://schemas.openxmlformats.org/officeDocument/2006/relationships/slide" Target="slide46.xml"/><Relationship Id="rId9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32.xml"/><Relationship Id="rId7" Type="http://schemas.openxmlformats.org/officeDocument/2006/relationships/slide" Target="slide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12.xml"/><Relationship Id="rId5" Type="http://schemas.openxmlformats.org/officeDocument/2006/relationships/slide" Target="slide50.xml"/><Relationship Id="rId10" Type="http://schemas.openxmlformats.org/officeDocument/2006/relationships/slide" Target="slide3.xml"/><Relationship Id="rId4" Type="http://schemas.openxmlformats.org/officeDocument/2006/relationships/slide" Target="slide46.xml"/><Relationship Id="rId9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32.xml"/><Relationship Id="rId7" Type="http://schemas.openxmlformats.org/officeDocument/2006/relationships/slide" Target="slide14.xml"/><Relationship Id="rId12" Type="http://schemas.openxmlformats.org/officeDocument/2006/relationships/slide" Target="slide1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3.xml"/><Relationship Id="rId5" Type="http://schemas.openxmlformats.org/officeDocument/2006/relationships/slide" Target="slide50.xml"/><Relationship Id="rId10" Type="http://schemas.openxmlformats.org/officeDocument/2006/relationships/slide" Target="slide22.xml"/><Relationship Id="rId4" Type="http://schemas.openxmlformats.org/officeDocument/2006/relationships/slide" Target="slide46.xml"/><Relationship Id="rId9" Type="http://schemas.openxmlformats.org/officeDocument/2006/relationships/slide" Target="slide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12.xml"/><Relationship Id="rId3" Type="http://schemas.openxmlformats.org/officeDocument/2006/relationships/slide" Target="slide32.xml"/><Relationship Id="rId7" Type="http://schemas.openxmlformats.org/officeDocument/2006/relationships/slide" Target="slide14.xml"/><Relationship Id="rId12" Type="http://schemas.openxmlformats.org/officeDocument/2006/relationships/slide" Target="slide2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3.xml"/><Relationship Id="rId5" Type="http://schemas.openxmlformats.org/officeDocument/2006/relationships/slide" Target="slide50.xml"/><Relationship Id="rId10" Type="http://schemas.openxmlformats.org/officeDocument/2006/relationships/slide" Target="slide24.xml"/><Relationship Id="rId4" Type="http://schemas.openxmlformats.org/officeDocument/2006/relationships/slide" Target="slide46.xml"/><Relationship Id="rId9" Type="http://schemas.openxmlformats.org/officeDocument/2006/relationships/slide" Target="slid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32.xml"/><Relationship Id="rId7" Type="http://schemas.openxmlformats.org/officeDocument/2006/relationships/slide" Target="slide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12.xml"/><Relationship Id="rId5" Type="http://schemas.openxmlformats.org/officeDocument/2006/relationships/slide" Target="slide50.xml"/><Relationship Id="rId10" Type="http://schemas.openxmlformats.org/officeDocument/2006/relationships/slide" Target="slide3.xml"/><Relationship Id="rId4" Type="http://schemas.openxmlformats.org/officeDocument/2006/relationships/slide" Target="slide46.xml"/><Relationship Id="rId9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12.xml"/><Relationship Id="rId3" Type="http://schemas.openxmlformats.org/officeDocument/2006/relationships/slide" Target="slide32.xml"/><Relationship Id="rId7" Type="http://schemas.openxmlformats.org/officeDocument/2006/relationships/slide" Target="slide14.xml"/><Relationship Id="rId12" Type="http://schemas.openxmlformats.org/officeDocument/2006/relationships/slide" Target="slide2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3.xml"/><Relationship Id="rId5" Type="http://schemas.openxmlformats.org/officeDocument/2006/relationships/slide" Target="slide50.xml"/><Relationship Id="rId10" Type="http://schemas.openxmlformats.org/officeDocument/2006/relationships/slide" Target="slide28.xml"/><Relationship Id="rId4" Type="http://schemas.openxmlformats.org/officeDocument/2006/relationships/slide" Target="slide46.xml"/><Relationship Id="rId9" Type="http://schemas.openxmlformats.org/officeDocument/2006/relationships/slide" Target="slide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3.xml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8.xml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32.xml"/><Relationship Id="rId7" Type="http://schemas.openxmlformats.org/officeDocument/2006/relationships/slide" Target="slide14.xml"/><Relationship Id="rId12" Type="http://schemas.openxmlformats.org/officeDocument/2006/relationships/slide" Target="slide1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3.xml"/><Relationship Id="rId5" Type="http://schemas.openxmlformats.org/officeDocument/2006/relationships/slide" Target="slide50.xml"/><Relationship Id="rId10" Type="http://schemas.openxmlformats.org/officeDocument/2006/relationships/slide" Target="slide28.xml"/><Relationship Id="rId4" Type="http://schemas.openxmlformats.org/officeDocument/2006/relationships/slide" Target="slide46.xml"/><Relationship Id="rId9" Type="http://schemas.openxmlformats.org/officeDocument/2006/relationships/slide" Target="slide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6.png"/><Relationship Id="rId7" Type="http://schemas.openxmlformats.org/officeDocument/2006/relationships/slide" Target="slide53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0.xml"/><Relationship Id="rId5" Type="http://schemas.openxmlformats.org/officeDocument/2006/relationships/slide" Target="slide46.xml"/><Relationship Id="rId4" Type="http://schemas.openxmlformats.org/officeDocument/2006/relationships/slide" Target="slide32.xml"/><Relationship Id="rId9" Type="http://schemas.openxmlformats.org/officeDocument/2006/relationships/slide" Target="slide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46.xml"/><Relationship Id="rId7" Type="http://schemas.openxmlformats.org/officeDocument/2006/relationships/slide" Target="slide3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3.xml"/><Relationship Id="rId10" Type="http://schemas.openxmlformats.org/officeDocument/2006/relationships/slide" Target="slide12.xml"/><Relationship Id="rId4" Type="http://schemas.openxmlformats.org/officeDocument/2006/relationships/slide" Target="slide50.xml"/><Relationship Id="rId9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slide" Target="slide46.xml"/><Relationship Id="rId7" Type="http://schemas.openxmlformats.org/officeDocument/2006/relationships/slide" Target="slide3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12.xml"/><Relationship Id="rId5" Type="http://schemas.openxmlformats.org/officeDocument/2006/relationships/slide" Target="slide53.xml"/><Relationship Id="rId10" Type="http://schemas.openxmlformats.org/officeDocument/2006/relationships/slide" Target="slide3.xml"/><Relationship Id="rId4" Type="http://schemas.openxmlformats.org/officeDocument/2006/relationships/slide" Target="slide50.xml"/><Relationship Id="rId9" Type="http://schemas.openxmlformats.org/officeDocument/2006/relationships/slide" Target="slide4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46.xml"/><Relationship Id="rId7" Type="http://schemas.openxmlformats.org/officeDocument/2006/relationships/slide" Target="slide3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3.xml"/><Relationship Id="rId4" Type="http://schemas.openxmlformats.org/officeDocument/2006/relationships/slide" Target="slide50.xml"/><Relationship Id="rId9" Type="http://schemas.openxmlformats.org/officeDocument/2006/relationships/slide" Target="slide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46.xml"/><Relationship Id="rId7" Type="http://schemas.openxmlformats.org/officeDocument/2006/relationships/slide" Target="slide3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12.xml"/><Relationship Id="rId5" Type="http://schemas.openxmlformats.org/officeDocument/2006/relationships/slide" Target="slide53.xml"/><Relationship Id="rId10" Type="http://schemas.openxmlformats.org/officeDocument/2006/relationships/slide" Target="slide3.xml"/><Relationship Id="rId4" Type="http://schemas.openxmlformats.org/officeDocument/2006/relationships/slide" Target="slide50.xml"/><Relationship Id="rId9" Type="http://schemas.openxmlformats.org/officeDocument/2006/relationships/slide" Target="slide3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46.xml"/><Relationship Id="rId7" Type="http://schemas.openxmlformats.org/officeDocument/2006/relationships/slide" Target="slide3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12.xml"/><Relationship Id="rId5" Type="http://schemas.openxmlformats.org/officeDocument/2006/relationships/slide" Target="slide53.xml"/><Relationship Id="rId10" Type="http://schemas.openxmlformats.org/officeDocument/2006/relationships/slide" Target="slide3.xml"/><Relationship Id="rId4" Type="http://schemas.openxmlformats.org/officeDocument/2006/relationships/slide" Target="slide50.xml"/><Relationship Id="rId9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46.xml"/><Relationship Id="rId7" Type="http://schemas.openxmlformats.org/officeDocument/2006/relationships/slide" Target="slide3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3.xml"/><Relationship Id="rId10" Type="http://schemas.openxmlformats.org/officeDocument/2006/relationships/slide" Target="slide12.xml"/><Relationship Id="rId4" Type="http://schemas.openxmlformats.org/officeDocument/2006/relationships/slide" Target="slide50.xml"/><Relationship Id="rId9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46.xml"/><Relationship Id="rId7" Type="http://schemas.openxmlformats.org/officeDocument/2006/relationships/slide" Target="slide3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12.xml"/><Relationship Id="rId5" Type="http://schemas.openxmlformats.org/officeDocument/2006/relationships/slide" Target="slide53.xml"/><Relationship Id="rId10" Type="http://schemas.openxmlformats.org/officeDocument/2006/relationships/slide" Target="slide3.xml"/><Relationship Id="rId4" Type="http://schemas.openxmlformats.org/officeDocument/2006/relationships/slide" Target="slide50.xml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46.xml"/><Relationship Id="rId7" Type="http://schemas.openxmlformats.org/officeDocument/2006/relationships/slide" Target="slide3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53.xml"/><Relationship Id="rId4" Type="http://schemas.openxmlformats.org/officeDocument/2006/relationships/slide" Target="slide50.xml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32.xml"/><Relationship Id="rId7" Type="http://schemas.openxmlformats.org/officeDocument/2006/relationships/slide" Target="slide45.xml"/><Relationship Id="rId12" Type="http://schemas.openxmlformats.org/officeDocument/2006/relationships/slide" Target="slide1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3.xml"/><Relationship Id="rId11" Type="http://schemas.openxmlformats.org/officeDocument/2006/relationships/slide" Target="slide33.xml"/><Relationship Id="rId5" Type="http://schemas.openxmlformats.org/officeDocument/2006/relationships/slide" Target="slide50.xml"/><Relationship Id="rId10" Type="http://schemas.openxmlformats.org/officeDocument/2006/relationships/slide" Target="slide3.xml"/><Relationship Id="rId4" Type="http://schemas.openxmlformats.org/officeDocument/2006/relationships/slide" Target="slide46.xml"/><Relationship Id="rId9" Type="http://schemas.openxmlformats.org/officeDocument/2006/relationships/slide" Target="slide4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12.xml"/><Relationship Id="rId5" Type="http://schemas.openxmlformats.org/officeDocument/2006/relationships/slide" Target="slide50.xml"/><Relationship Id="rId10" Type="http://schemas.openxmlformats.org/officeDocument/2006/relationships/slide" Target="slide3.xml"/><Relationship Id="rId4" Type="http://schemas.openxmlformats.org/officeDocument/2006/relationships/slide" Target="slide46.xml"/><Relationship Id="rId9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32.xml"/><Relationship Id="rId7" Type="http://schemas.openxmlformats.org/officeDocument/2006/relationships/slide" Target="slide3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0.xml"/><Relationship Id="rId10" Type="http://schemas.openxmlformats.org/officeDocument/2006/relationships/slide" Target="slide12.xml"/><Relationship Id="rId4" Type="http://schemas.openxmlformats.org/officeDocument/2006/relationships/slide" Target="slide46.xml"/><Relationship Id="rId9" Type="http://schemas.openxmlformats.org/officeDocument/2006/relationships/slide" Target="slide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12.xml"/><Relationship Id="rId5" Type="http://schemas.openxmlformats.org/officeDocument/2006/relationships/slide" Target="slide50.xml"/><Relationship Id="rId10" Type="http://schemas.openxmlformats.org/officeDocument/2006/relationships/slide" Target="slide3.xml"/><Relationship Id="rId4" Type="http://schemas.openxmlformats.org/officeDocument/2006/relationships/slide" Target="slide46.xml"/><Relationship Id="rId9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32.xml"/><Relationship Id="rId7" Type="http://schemas.openxmlformats.org/officeDocument/2006/relationships/slide" Target="slide3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0.xml"/><Relationship Id="rId10" Type="http://schemas.openxmlformats.org/officeDocument/2006/relationships/slide" Target="slide12.xml"/><Relationship Id="rId4" Type="http://schemas.openxmlformats.org/officeDocument/2006/relationships/slide" Target="slide46.xml"/><Relationship Id="rId9" Type="http://schemas.openxmlformats.org/officeDocument/2006/relationships/slide" Target="slide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32.xml"/><Relationship Id="rId7" Type="http://schemas.openxmlformats.org/officeDocument/2006/relationships/slide" Target="slide3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0.xml"/><Relationship Id="rId10" Type="http://schemas.openxmlformats.org/officeDocument/2006/relationships/slide" Target="slide12.xml"/><Relationship Id="rId4" Type="http://schemas.openxmlformats.org/officeDocument/2006/relationships/slide" Target="slide46.xml"/><Relationship Id="rId9" Type="http://schemas.openxmlformats.org/officeDocument/2006/relationships/slide" Target="slide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32.xml"/><Relationship Id="rId7" Type="http://schemas.openxmlformats.org/officeDocument/2006/relationships/slide" Target="slide47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3.xml"/><Relationship Id="rId4" Type="http://schemas.openxmlformats.org/officeDocument/2006/relationships/slide" Target="slide50.xml"/><Relationship Id="rId9" Type="http://schemas.openxmlformats.org/officeDocument/2006/relationships/slide" Target="slide1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32.xml"/><Relationship Id="rId7" Type="http://schemas.openxmlformats.org/officeDocument/2006/relationships/slide" Target="slide4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12.xml"/><Relationship Id="rId5" Type="http://schemas.openxmlformats.org/officeDocument/2006/relationships/slide" Target="slide53.xml"/><Relationship Id="rId10" Type="http://schemas.openxmlformats.org/officeDocument/2006/relationships/slide" Target="slide3.xml"/><Relationship Id="rId4" Type="http://schemas.openxmlformats.org/officeDocument/2006/relationships/slide" Target="slide50.xml"/><Relationship Id="rId9" Type="http://schemas.openxmlformats.org/officeDocument/2006/relationships/slide" Target="slide4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32.xml"/><Relationship Id="rId7" Type="http://schemas.openxmlformats.org/officeDocument/2006/relationships/slide" Target="slide46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3.xml"/><Relationship Id="rId10" Type="http://schemas.openxmlformats.org/officeDocument/2006/relationships/slide" Target="slide12.xml"/><Relationship Id="rId4" Type="http://schemas.openxmlformats.org/officeDocument/2006/relationships/slide" Target="slide50.xml"/><Relationship Id="rId9" Type="http://schemas.openxmlformats.org/officeDocument/2006/relationships/slide" Target="slide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32.xml"/><Relationship Id="rId7" Type="http://schemas.openxmlformats.org/officeDocument/2006/relationships/slide" Target="slide4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3.xml"/><Relationship Id="rId10" Type="http://schemas.openxmlformats.org/officeDocument/2006/relationships/slide" Target="slide12.xml"/><Relationship Id="rId4" Type="http://schemas.openxmlformats.org/officeDocument/2006/relationships/slide" Target="slide50.xml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o.jp/academy/research-aims-and-objective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53.xml"/><Relationship Id="rId7" Type="http://schemas.openxmlformats.org/officeDocument/2006/relationships/image" Target="../media/image55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5" Type="http://schemas.openxmlformats.org/officeDocument/2006/relationships/slide" Target="slide52.xml"/><Relationship Id="rId4" Type="http://schemas.openxmlformats.org/officeDocument/2006/relationships/slide" Target="slide14.xml"/><Relationship Id="rId9" Type="http://schemas.openxmlformats.org/officeDocument/2006/relationships/slide" Target="slide1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53.xml"/><Relationship Id="rId7" Type="http://schemas.openxmlformats.org/officeDocument/2006/relationships/image" Target="../media/image56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slide" Target="slide46.xml"/><Relationship Id="rId4" Type="http://schemas.openxmlformats.org/officeDocument/2006/relationships/slide" Target="slide14.xml"/><Relationship Id="rId9" Type="http://schemas.openxmlformats.org/officeDocument/2006/relationships/slide" Target="slide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53.xml"/><Relationship Id="rId7" Type="http://schemas.openxmlformats.org/officeDocument/2006/relationships/image" Target="../media/image57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slide" Target="slide46.xml"/><Relationship Id="rId4" Type="http://schemas.openxmlformats.org/officeDocument/2006/relationships/slide" Target="slide14.xml"/><Relationship Id="rId9" Type="http://schemas.openxmlformats.org/officeDocument/2006/relationships/slide" Target="slide1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32.xml"/><Relationship Id="rId7" Type="http://schemas.openxmlformats.org/officeDocument/2006/relationships/slide" Target="slide5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slide" Target="slide46.xml"/><Relationship Id="rId4" Type="http://schemas.openxmlformats.org/officeDocument/2006/relationships/slide" Target="slide14.xml"/><Relationship Id="rId9" Type="http://schemas.openxmlformats.org/officeDocument/2006/relationships/slide" Target="slide1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2.xml"/><Relationship Id="rId7" Type="http://schemas.openxmlformats.org/officeDocument/2006/relationships/slide" Target="slide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0.xml"/><Relationship Id="rId10" Type="http://schemas.openxmlformats.org/officeDocument/2006/relationships/slide" Target="slide55.xml"/><Relationship Id="rId4" Type="http://schemas.openxmlformats.org/officeDocument/2006/relationships/slide" Target="slide46.xml"/><Relationship Id="rId9" Type="http://schemas.openxmlformats.org/officeDocument/2006/relationships/slide" Target="slide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el-marketing-en-la-administracion.blogspot.com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6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digitaldoorway.blogspot.com/2016/12/hey-nurse-got-resistance.html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65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1C81-FB38-7809-7B81-21F12D25B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522"/>
            <a:ext cx="11006202" cy="2129316"/>
          </a:xfrm>
        </p:spPr>
        <p:txBody>
          <a:bodyPr>
            <a:normAutofit fontScale="90000"/>
          </a:bodyPr>
          <a:lstStyle/>
          <a:p>
            <a:r>
              <a:rPr lang="en-US" sz="5400"/>
              <a:t>Missed Orders?</a:t>
            </a:r>
            <a:r>
              <a:rPr lang="en-US"/>
              <a:t> </a:t>
            </a:r>
            <a:br>
              <a:rPr lang="en-US"/>
            </a:br>
            <a:br>
              <a:rPr lang="en-US"/>
            </a:br>
            <a:r>
              <a:rPr lang="en-US"/>
              <a:t>Keep track using our Order Management</a:t>
            </a:r>
            <a:br>
              <a:rPr lang="en-US"/>
            </a:br>
            <a:r>
              <a:rPr lang="en-US"/>
              <a:t>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2E880-7E60-0617-685D-5E90B50F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</a:t>
            </a:fld>
            <a:endParaRPr lang="en-US"/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07513CC8-7BCD-0C58-65AD-27EC431C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404" y="2388193"/>
            <a:ext cx="4812486" cy="29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0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EA0E7-BC37-205D-DF5A-6DB6545E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Recommended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DBA4-7CC6-08E5-5439-557292AD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0" y="2467777"/>
            <a:ext cx="6793428" cy="36113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Civic Systems Recommended Proposal</a:t>
            </a:r>
          </a:p>
          <a:p>
            <a:pPr marL="0" indent="0">
              <a:buNone/>
            </a:pPr>
            <a:r>
              <a:rPr lang="en-US" dirty="0"/>
              <a:t> Amazon Relational Database Service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Rationalization</a:t>
            </a:r>
            <a:endParaRPr lang="en-US" sz="2000" b="1" dirty="0"/>
          </a:p>
          <a:p>
            <a:r>
              <a:rPr lang="en-US" sz="2000" dirty="0"/>
              <a:t>Seamless Integration with Web Database Application</a:t>
            </a:r>
          </a:p>
          <a:p>
            <a:r>
              <a:rPr lang="en-US" sz="2000" dirty="0"/>
              <a:t>Cost efficient Pay-Per-Use Model</a:t>
            </a:r>
          </a:p>
          <a:p>
            <a:r>
              <a:rPr lang="en-US" sz="2000" dirty="0"/>
              <a:t>Data Security and Availability</a:t>
            </a:r>
          </a:p>
          <a:p>
            <a:r>
              <a:rPr lang="en-US" sz="2000" dirty="0"/>
              <a:t>IT Support Service</a:t>
            </a:r>
          </a:p>
        </p:txBody>
      </p:sp>
      <p:pic>
        <p:nvPicPr>
          <p:cNvPr id="6" name="Picture 5" descr="A cloud with arrows and a black background&#10;&#10;Description automatically generated">
            <a:extLst>
              <a:ext uri="{FF2B5EF4-FFF2-40B4-BE49-F238E27FC236}">
                <a16:creationId xmlns:a16="http://schemas.microsoft.com/office/drawing/2014/main" id="{43BE17B9-1223-442F-8C83-360048CA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51" r="19842" b="2"/>
          <a:stretch/>
        </p:blipFill>
        <p:spPr>
          <a:xfrm>
            <a:off x="7467175" y="93829"/>
            <a:ext cx="2865346" cy="2545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40DEE5-6FB3-4738-A1FF-94C1A5C6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96" r="-4" b="7143"/>
          <a:stretch/>
        </p:blipFill>
        <p:spPr>
          <a:xfrm>
            <a:off x="8318808" y="3270354"/>
            <a:ext cx="2910930" cy="2585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D361-2C42-9853-7328-B2380436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9" name="Action Button: Go Home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F3212F0-F35B-76FC-5A8F-793A401E23FA}"/>
              </a:ext>
            </a:extLst>
          </p:cNvPr>
          <p:cNvSpPr/>
          <p:nvPr/>
        </p:nvSpPr>
        <p:spPr>
          <a:xfrm>
            <a:off x="8726750" y="6489577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1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4382E-9DC3-E01C-D7BC-E98703F7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9987-56F8-1BA0-B948-0A6CEF9B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7" y="970819"/>
            <a:ext cx="11006202" cy="2129316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Web Database Application Demonstration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AF23D-CD8C-9BA8-0E65-DA6F72CC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11</a:t>
            </a:fld>
            <a:endParaRPr lang="en-US"/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87F74D69-584B-53D4-8FF6-ABF093D4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404" y="2388193"/>
            <a:ext cx="4812486" cy="29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6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87C72D6-C0A9-9E36-0335-287E31419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920FDCF6-FF2A-0473-88BC-9B3A74EC3C12}"/>
              </a:ext>
            </a:extLst>
          </p:cNvPr>
          <p:cNvSpPr txBox="1"/>
          <p:nvPr/>
        </p:nvSpPr>
        <p:spPr>
          <a:xfrm>
            <a:off x="6705600" y="4117340"/>
            <a:ext cx="85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ECB58DCE-F208-6213-BFD1-1274EBEA1CF0}"/>
              </a:ext>
            </a:extLst>
          </p:cNvPr>
          <p:cNvSpPr txBox="1"/>
          <p:nvPr/>
        </p:nvSpPr>
        <p:spPr>
          <a:xfrm>
            <a:off x="4625340" y="3747770"/>
            <a:ext cx="369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78AED80-FB84-273C-95AD-4AD58124A48B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E8C4057-1FE9-DBC2-762E-D09E1B15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12</a:t>
            </a:fld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51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4975F88-797A-4A08-A856-0EF43E176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8" name="TextBox 7">
            <a:hlinkClick r:id="rId2" action="ppaction://hlinksldjump"/>
            <a:extLst>
              <a:ext uri="{FF2B5EF4-FFF2-40B4-BE49-F238E27FC236}">
                <a16:creationId xmlns:a16="http://schemas.microsoft.com/office/drawing/2014/main" id="{998E7EBE-2F57-91CD-17CF-5F27507E69AF}"/>
              </a:ext>
            </a:extLst>
          </p:cNvPr>
          <p:cNvSpPr txBox="1"/>
          <p:nvPr/>
        </p:nvSpPr>
        <p:spPr>
          <a:xfrm>
            <a:off x="7516022" y="5910866"/>
            <a:ext cx="871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1737BE1-C3B2-76F5-EE7B-4FE7F5AC13A6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FEE120C-F38F-DBCE-23D7-79A6B7A5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13</a:t>
            </a:fld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9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2181EFF-9992-0284-714E-10F264820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FCD9E0B7-E45A-AECD-C3E3-C5081C0AEE22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3264EC72-D1C9-D24B-7323-B17B1AEF0C60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D38033ED-607B-410C-C426-655917A24554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3B4816BC-53FD-1086-75F3-F6105BF3211C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E2ECFCE3-60F4-5552-E55C-C21A8A85191F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917A464C-37AC-F333-7996-E56BD5950286}"/>
              </a:ext>
            </a:extLst>
          </p:cNvPr>
          <p:cNvSpPr txBox="1"/>
          <p:nvPr/>
        </p:nvSpPr>
        <p:spPr>
          <a:xfrm>
            <a:off x="8796306" y="2987040"/>
            <a:ext cx="256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A77FFA63-D874-12A0-1051-958065F5D3D8}"/>
              </a:ext>
            </a:extLst>
          </p:cNvPr>
          <p:cNvSpPr txBox="1"/>
          <p:nvPr/>
        </p:nvSpPr>
        <p:spPr>
          <a:xfrm>
            <a:off x="9415615" y="1379220"/>
            <a:ext cx="414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10" action="ppaction://hlinksldjump"/>
            <a:extLst>
              <a:ext uri="{FF2B5EF4-FFF2-40B4-BE49-F238E27FC236}">
                <a16:creationId xmlns:a16="http://schemas.microsoft.com/office/drawing/2014/main" id="{97C62AC9-1BB8-7B57-89ED-57F7D70AA286}"/>
              </a:ext>
            </a:extLst>
          </p:cNvPr>
          <p:cNvSpPr txBox="1"/>
          <p:nvPr/>
        </p:nvSpPr>
        <p:spPr>
          <a:xfrm>
            <a:off x="9193282" y="4754880"/>
            <a:ext cx="636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4DFAB139-F618-B36E-A33A-923E36D8A091}"/>
              </a:ext>
            </a:extLst>
          </p:cNvPr>
          <p:cNvSpPr txBox="1"/>
          <p:nvPr/>
        </p:nvSpPr>
        <p:spPr>
          <a:xfrm>
            <a:off x="9701673" y="2987039"/>
            <a:ext cx="256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43977978-C7AA-163A-0D2A-BC4E9820EAE4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991B85F-CE8B-C7F9-C3D6-0FC2EA84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14</a:t>
            </a:fld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824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2907820A-783B-51E6-DBC6-A6F15EE9C73C}"/>
              </a:ext>
            </a:extLst>
          </p:cNvPr>
          <p:cNvSpPr txBox="1"/>
          <p:nvPr/>
        </p:nvSpPr>
        <p:spPr>
          <a:xfrm>
            <a:off x="6038850" y="1600200"/>
            <a:ext cx="22326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34D6610-8F85-6B02-E85F-8B6939A62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E9E237E2-9C81-B468-84C6-7590B9DCCE93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6DF49631-4544-C00E-FC5E-70BB41ADD76F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691C1A85-ECA2-51B0-8605-D365A3C45486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BF2C652A-CE64-1CF6-09F7-1ABD135685CE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8" action="ppaction://hlinksldjump"/>
            <a:extLst>
              <a:ext uri="{FF2B5EF4-FFF2-40B4-BE49-F238E27FC236}">
                <a16:creationId xmlns:a16="http://schemas.microsoft.com/office/drawing/2014/main" id="{9157BC83-089F-0F73-A064-75B1B1EA216B}"/>
              </a:ext>
            </a:extLst>
          </p:cNvPr>
          <p:cNvSpPr txBox="1"/>
          <p:nvPr/>
        </p:nvSpPr>
        <p:spPr>
          <a:xfrm>
            <a:off x="8461026" y="3009900"/>
            <a:ext cx="256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9" action="ppaction://hlinksldjump"/>
            <a:extLst>
              <a:ext uri="{FF2B5EF4-FFF2-40B4-BE49-F238E27FC236}">
                <a16:creationId xmlns:a16="http://schemas.microsoft.com/office/drawing/2014/main" id="{BA672BB3-29E0-4AF4-6120-449DFF8CF808}"/>
              </a:ext>
            </a:extLst>
          </p:cNvPr>
          <p:cNvSpPr txBox="1"/>
          <p:nvPr/>
        </p:nvSpPr>
        <p:spPr>
          <a:xfrm>
            <a:off x="9193282" y="4754880"/>
            <a:ext cx="636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1D6CEC05-773B-2C17-C0AB-5D498CA26831}"/>
              </a:ext>
            </a:extLst>
          </p:cNvPr>
          <p:cNvSpPr txBox="1"/>
          <p:nvPr/>
        </p:nvSpPr>
        <p:spPr>
          <a:xfrm>
            <a:off x="8143383" y="3009900"/>
            <a:ext cx="256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957746A-63CB-088C-048C-EE1424CE73DD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59218748-A454-9388-C7EA-347505D8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15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11" action="ppaction://hlinksldjump"/>
            <a:extLst>
              <a:ext uri="{FF2B5EF4-FFF2-40B4-BE49-F238E27FC236}">
                <a16:creationId xmlns:a16="http://schemas.microsoft.com/office/drawing/2014/main" id="{74577DC6-C1CE-E086-DBE8-221341061294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28467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F934509-D948-4BBF-4DF3-600845A0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830093D0-A985-C516-756F-5E429AA2DD0E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D3C61EB5-CA05-E7C4-ECCF-140465330B9A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3CEE185E-F454-D1F5-F837-E1772FE20777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00DB8D1E-667C-EBE1-DA42-D126F0320869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BEE13D2D-B2BB-D404-3068-A58399D6AF7E}"/>
              </a:ext>
            </a:extLst>
          </p:cNvPr>
          <p:cNvSpPr txBox="1"/>
          <p:nvPr/>
        </p:nvSpPr>
        <p:spPr>
          <a:xfrm>
            <a:off x="9504966" y="2057400"/>
            <a:ext cx="1239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E0FDF586-FD63-5274-CFA6-77326C0E0B7D}"/>
              </a:ext>
            </a:extLst>
          </p:cNvPr>
          <p:cNvSpPr txBox="1"/>
          <p:nvPr/>
        </p:nvSpPr>
        <p:spPr>
          <a:xfrm>
            <a:off x="10901515" y="2057400"/>
            <a:ext cx="970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B5672B38-99ED-2D24-BBA4-6AE0CE746B40}"/>
              </a:ext>
            </a:extLst>
          </p:cNvPr>
          <p:cNvSpPr txBox="1"/>
          <p:nvPr/>
        </p:nvSpPr>
        <p:spPr>
          <a:xfrm>
            <a:off x="11023435" y="2910840"/>
            <a:ext cx="437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DD2BAE55-97D7-AB5C-AE55-C20D9674A89A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99E5988-9181-36D2-FA9A-216A24CB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16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11" action="ppaction://hlinksldjump"/>
            <a:extLst>
              <a:ext uri="{FF2B5EF4-FFF2-40B4-BE49-F238E27FC236}">
                <a16:creationId xmlns:a16="http://schemas.microsoft.com/office/drawing/2014/main" id="{E8FE4B88-D23E-BFEE-2654-F6419EA2E07D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42432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536CE88-B6BF-D024-349D-191A79710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1AB5EAE4-9915-C73B-1F03-67512EF6DA35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D82CF1F7-3D1F-6368-B996-D64B08D22504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5B186BC4-8B89-2CB7-7351-359755DC61CC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FFC59EBC-C97B-CEDA-3376-0C1BF35DE3BE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87928110-D034-3295-EA8C-F2BA29DABA9A}"/>
              </a:ext>
            </a:extLst>
          </p:cNvPr>
          <p:cNvSpPr txBox="1"/>
          <p:nvPr/>
        </p:nvSpPr>
        <p:spPr>
          <a:xfrm>
            <a:off x="9481736" y="2034540"/>
            <a:ext cx="12600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FC1F0C74-D2D7-3B77-BABE-C68FEA770628}"/>
              </a:ext>
            </a:extLst>
          </p:cNvPr>
          <p:cNvSpPr txBox="1"/>
          <p:nvPr/>
        </p:nvSpPr>
        <p:spPr>
          <a:xfrm>
            <a:off x="9481736" y="2358620"/>
            <a:ext cx="12600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DFD8A47F-E5DB-43AE-4BA2-335522C47A9F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5BF99B4C-76C5-429F-9D62-690A803DA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17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1FE6480E-A51A-486F-CA71-AB0F5C794238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569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6F1BC1B-85CB-DC60-7909-DBF466DC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4D1248B1-BA3A-1D3B-DF02-CA40345EFE62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027E2263-6147-DD55-DF71-830B92341745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FC6ABBA5-B899-BBF1-B3CE-73A927CE8FE0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4517FEEA-162D-EFCB-7C46-AD066E1295F7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ADB726C7-0470-A3C7-BA02-8EA39C8F35AC}"/>
              </a:ext>
            </a:extLst>
          </p:cNvPr>
          <p:cNvSpPr txBox="1"/>
          <p:nvPr/>
        </p:nvSpPr>
        <p:spPr>
          <a:xfrm>
            <a:off x="10893647" y="2057400"/>
            <a:ext cx="978313" cy="18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9896AFD4-AAD8-9483-2004-4A746DACF83D}"/>
              </a:ext>
            </a:extLst>
          </p:cNvPr>
          <p:cNvSpPr txBox="1"/>
          <p:nvPr/>
        </p:nvSpPr>
        <p:spPr>
          <a:xfrm>
            <a:off x="11533975" y="2956560"/>
            <a:ext cx="337985" cy="18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8" name="TextBox 17">
            <a:hlinkClick r:id="rId9" action="ppaction://hlinksldjump"/>
            <a:extLst>
              <a:ext uri="{FF2B5EF4-FFF2-40B4-BE49-F238E27FC236}">
                <a16:creationId xmlns:a16="http://schemas.microsoft.com/office/drawing/2014/main" id="{AD0D4F48-9289-0E1D-19F7-B33938631D5B}"/>
              </a:ext>
            </a:extLst>
          </p:cNvPr>
          <p:cNvSpPr txBox="1"/>
          <p:nvPr/>
        </p:nvSpPr>
        <p:spPr>
          <a:xfrm>
            <a:off x="11044942" y="2956560"/>
            <a:ext cx="407918" cy="18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9" name="TextBox 18">
            <a:hlinkClick r:id="rId10" action="ppaction://hlinksldjump"/>
            <a:extLst>
              <a:ext uri="{FF2B5EF4-FFF2-40B4-BE49-F238E27FC236}">
                <a16:creationId xmlns:a16="http://schemas.microsoft.com/office/drawing/2014/main" id="{1CA01BD5-BA75-5091-7820-DC857C2D42C3}"/>
              </a:ext>
            </a:extLst>
          </p:cNvPr>
          <p:cNvSpPr txBox="1"/>
          <p:nvPr/>
        </p:nvSpPr>
        <p:spPr>
          <a:xfrm>
            <a:off x="10893646" y="2353536"/>
            <a:ext cx="978313" cy="18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7EBEC5E7-203A-EDC1-44BC-6A574AB0C220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E7E3455-6930-879A-DCE3-7BB97EC4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18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12" action="ppaction://hlinksldjump"/>
            <a:extLst>
              <a:ext uri="{FF2B5EF4-FFF2-40B4-BE49-F238E27FC236}">
                <a16:creationId xmlns:a16="http://schemas.microsoft.com/office/drawing/2014/main" id="{40C0E121-048E-A9A3-58EA-0389D16CED6C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67739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B325322-DE0B-FE43-A8E2-FF64047FE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CA94A2A0-16D1-D1AF-0062-44187F49531D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4978A463-2FE5-63CD-673F-0E9E8C875DCB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2B42E64F-22BE-0C99-C2E2-CA173703D9A6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E0CEAD60-05B8-B6AA-4152-5703C05457D9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24D6776F-7EB3-EB3D-34A0-BE13A2A2AF3D}"/>
              </a:ext>
            </a:extLst>
          </p:cNvPr>
          <p:cNvSpPr txBox="1"/>
          <p:nvPr/>
        </p:nvSpPr>
        <p:spPr>
          <a:xfrm>
            <a:off x="11533975" y="2956560"/>
            <a:ext cx="337985" cy="18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19B531F1-155A-E11D-DD1C-746C3A19AEF4}"/>
              </a:ext>
            </a:extLst>
          </p:cNvPr>
          <p:cNvSpPr txBox="1"/>
          <p:nvPr/>
        </p:nvSpPr>
        <p:spPr>
          <a:xfrm>
            <a:off x="11044942" y="2956560"/>
            <a:ext cx="407918" cy="18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6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EBA71BEC-9D10-F23C-5E03-DB6A84615F23}"/>
              </a:ext>
            </a:extLst>
          </p:cNvPr>
          <p:cNvSpPr txBox="1"/>
          <p:nvPr/>
        </p:nvSpPr>
        <p:spPr>
          <a:xfrm>
            <a:off x="10893647" y="2057400"/>
            <a:ext cx="978313" cy="18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1439616D-2AB4-5DA2-E1F5-0085D8E96369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6B2F719-3A0E-6831-57E5-4802E72D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19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11" action="ppaction://hlinksldjump"/>
            <a:extLst>
              <a:ext uri="{FF2B5EF4-FFF2-40B4-BE49-F238E27FC236}">
                <a16:creationId xmlns:a16="http://schemas.microsoft.com/office/drawing/2014/main" id="{C296BC38-83B1-25A0-E55E-580745F93593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0004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CC6CE-E5B3-0AB8-7451-E1446A105208}"/>
              </a:ext>
            </a:extLst>
          </p:cNvPr>
          <p:cNvSpPr txBox="1"/>
          <p:nvPr/>
        </p:nvSpPr>
        <p:spPr>
          <a:xfrm>
            <a:off x="210267" y="1172576"/>
            <a:ext cx="3995628" cy="12646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latin typeface="+mj-lt"/>
                <a:ea typeface="+mj-ea"/>
                <a:cs typeface="+mj-cs"/>
              </a:rPr>
              <a:t>Team Introduction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235DCC-8122-3F4D-A901-3574844B705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Adil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Isaac Trevathan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Cody Ung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Calixte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Prabhu Roka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Gabe Winson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Deborah Yang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56132-BCA1-C5F8-C1C5-0B06D025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010F408-5798-F73B-E83D-33E256FFA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716" y="6257016"/>
            <a:ext cx="922567" cy="563791"/>
          </a:xfrm>
          <a:prstGeom prst="rect">
            <a:avLst/>
          </a:prstGeom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9411464-B505-0155-7A83-38338341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404" y="2388193"/>
            <a:ext cx="4812486" cy="29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63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27B171B-692C-003E-8479-7C3E7652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BF97C17F-EFFB-B83D-7B76-87C650F7AAB0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63AF13EA-136C-8108-6724-753A8D569DFA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92525E82-BF31-270D-2164-900A0F4189FE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9B8399CA-0685-FC7D-574E-42C7827204DA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FD34ED92-A1DF-2BB4-5C9D-A2406A9F9ED1}"/>
              </a:ext>
            </a:extLst>
          </p:cNvPr>
          <p:cNvSpPr txBox="1"/>
          <p:nvPr/>
        </p:nvSpPr>
        <p:spPr>
          <a:xfrm>
            <a:off x="10412359" y="3817374"/>
            <a:ext cx="39329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BD4A18A-82C7-365F-5594-9D4C28CB4BB8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BE83A9A-D058-ED77-6A71-354B0AD5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20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674668E4-8532-D4CB-3A6D-AD8C5BF02F34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7424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8461E9-A190-3A22-948E-F1B63A854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30BC66CF-9FA3-B0A1-7CA9-D991316EC06F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8CCF007A-2B08-7732-900C-A3E786CF189C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64EFD172-F711-0FEC-1A43-6DB33E608632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8F5F5FD9-947C-2BA6-56F9-E1B32F5DB459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A3907085-97F9-424F-CE18-83C6F8276E17}"/>
              </a:ext>
            </a:extLst>
          </p:cNvPr>
          <p:cNvSpPr txBox="1"/>
          <p:nvPr/>
        </p:nvSpPr>
        <p:spPr>
          <a:xfrm>
            <a:off x="749512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8D60EC30-3E38-CA93-3DDB-C4036D565409}"/>
              </a:ext>
            </a:extLst>
          </p:cNvPr>
          <p:cNvSpPr txBox="1"/>
          <p:nvPr/>
        </p:nvSpPr>
        <p:spPr>
          <a:xfrm>
            <a:off x="8641080" y="5730240"/>
            <a:ext cx="18288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5E4EABCE-65CA-B5D6-B456-7600569CDAA0}"/>
              </a:ext>
            </a:extLst>
          </p:cNvPr>
          <p:cNvSpPr txBox="1"/>
          <p:nvPr/>
        </p:nvSpPr>
        <p:spPr>
          <a:xfrm>
            <a:off x="3718560" y="2705099"/>
            <a:ext cx="1150620" cy="11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44DFE1B-D080-A6AC-0C55-274A9200D5C3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919D6-6191-008D-AAF1-FE069151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21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hlinkClick r:id="rId11" action="ppaction://hlinksldjump"/>
            <a:extLst>
              <a:ext uri="{FF2B5EF4-FFF2-40B4-BE49-F238E27FC236}">
                <a16:creationId xmlns:a16="http://schemas.microsoft.com/office/drawing/2014/main" id="{3F28B60C-A83B-0053-E1AE-96B7B651A6BB}"/>
              </a:ext>
            </a:extLst>
          </p:cNvPr>
          <p:cNvSpPr txBox="1"/>
          <p:nvPr/>
        </p:nvSpPr>
        <p:spPr>
          <a:xfrm>
            <a:off x="7049601" y="1377498"/>
            <a:ext cx="204639" cy="171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7" name="TextBox 6">
            <a:hlinkClick r:id="rId12" action="ppaction://hlinksldjump"/>
            <a:extLst>
              <a:ext uri="{FF2B5EF4-FFF2-40B4-BE49-F238E27FC236}">
                <a16:creationId xmlns:a16="http://schemas.microsoft.com/office/drawing/2014/main" id="{8EE20F99-2EAF-AF75-A3F8-574FFBED42DF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7947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215B21-B983-400A-03D3-C648B0012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E3D568C2-AC51-A8E0-6DE3-B66E919771D5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hlinkClick r:id="rId4" action="ppaction://hlinksldjump"/>
            <a:extLst>
              <a:ext uri="{FF2B5EF4-FFF2-40B4-BE49-F238E27FC236}">
                <a16:creationId xmlns:a16="http://schemas.microsoft.com/office/drawing/2014/main" id="{65BE9C95-8CE4-1604-81F9-11B4C91AB972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FA6FC37C-0B0E-6397-84A8-742A7D2906BE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29B87F1E-C4B4-C6F4-11AE-8F8B70AF5A2B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7" action="ppaction://hlinksldjump"/>
            <a:extLst>
              <a:ext uri="{FF2B5EF4-FFF2-40B4-BE49-F238E27FC236}">
                <a16:creationId xmlns:a16="http://schemas.microsoft.com/office/drawing/2014/main" id="{B9CE6FF9-A8A3-A972-EB08-8967B8233777}"/>
              </a:ext>
            </a:extLst>
          </p:cNvPr>
          <p:cNvSpPr txBox="1"/>
          <p:nvPr/>
        </p:nvSpPr>
        <p:spPr>
          <a:xfrm>
            <a:off x="749512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93246F25-CE18-9220-C667-F1F62D312DF0}"/>
              </a:ext>
            </a:extLst>
          </p:cNvPr>
          <p:cNvSpPr txBox="1"/>
          <p:nvPr/>
        </p:nvSpPr>
        <p:spPr>
          <a:xfrm>
            <a:off x="846286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332F792C-5D21-8622-C85C-E2A1297CFC78}"/>
              </a:ext>
            </a:extLst>
          </p:cNvPr>
          <p:cNvSpPr txBox="1"/>
          <p:nvPr/>
        </p:nvSpPr>
        <p:spPr>
          <a:xfrm>
            <a:off x="8630507" y="5722620"/>
            <a:ext cx="185833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5" name="TextBox 14">
            <a:hlinkClick r:id="rId10" action="ppaction://hlinksldjump"/>
            <a:extLst>
              <a:ext uri="{FF2B5EF4-FFF2-40B4-BE49-F238E27FC236}">
                <a16:creationId xmlns:a16="http://schemas.microsoft.com/office/drawing/2014/main" id="{5AD2F779-B242-E0EA-02E0-8A4300E736FF}"/>
              </a:ext>
            </a:extLst>
          </p:cNvPr>
          <p:cNvSpPr txBox="1"/>
          <p:nvPr/>
        </p:nvSpPr>
        <p:spPr>
          <a:xfrm>
            <a:off x="3718560" y="2705099"/>
            <a:ext cx="1150620" cy="11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TextBox 1">
            <a:hlinkClick r:id="rId11" action="ppaction://hlinksldjump"/>
            <a:extLst>
              <a:ext uri="{FF2B5EF4-FFF2-40B4-BE49-F238E27FC236}">
                <a16:creationId xmlns:a16="http://schemas.microsoft.com/office/drawing/2014/main" id="{B5E515BA-5845-D213-73DC-AE56701251D3}"/>
              </a:ext>
            </a:extLst>
          </p:cNvPr>
          <p:cNvSpPr txBox="1"/>
          <p:nvPr/>
        </p:nvSpPr>
        <p:spPr>
          <a:xfrm>
            <a:off x="7049601" y="1377498"/>
            <a:ext cx="204639" cy="171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3" name="Action Button: Go Home 2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5F291E04-1541-D0FC-659B-CF209732681C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4BADE91-B0B1-62D4-70C7-FE64C0AC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22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hlinkClick r:id="rId13" action="ppaction://hlinksldjump"/>
            <a:extLst>
              <a:ext uri="{FF2B5EF4-FFF2-40B4-BE49-F238E27FC236}">
                <a16:creationId xmlns:a16="http://schemas.microsoft.com/office/drawing/2014/main" id="{EEB4EC0A-E212-1C93-BD5A-2C118F4B0D88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1265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7CD611-EE5A-B0D9-952F-709D4D0B8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5CFBD760-EC71-84E3-C363-1B2812B4F22F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hlinkClick r:id="rId4" action="ppaction://hlinksldjump"/>
            <a:extLst>
              <a:ext uri="{FF2B5EF4-FFF2-40B4-BE49-F238E27FC236}">
                <a16:creationId xmlns:a16="http://schemas.microsoft.com/office/drawing/2014/main" id="{0326D57B-89CF-A122-9E8D-E7329690FF65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21129EFF-C20E-FA5E-7DA2-E6D0FBCBF4FF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C6A3EA48-8974-8018-CA7A-0506EC63C916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7" action="ppaction://hlinksldjump"/>
            <a:extLst>
              <a:ext uri="{FF2B5EF4-FFF2-40B4-BE49-F238E27FC236}">
                <a16:creationId xmlns:a16="http://schemas.microsoft.com/office/drawing/2014/main" id="{CF94E5A6-2FE8-B7D9-EF5D-FD54B0A38704}"/>
              </a:ext>
            </a:extLst>
          </p:cNvPr>
          <p:cNvSpPr txBox="1"/>
          <p:nvPr/>
        </p:nvSpPr>
        <p:spPr>
          <a:xfrm>
            <a:off x="749512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528C57A3-5A45-0A20-B7B6-C2C5737B72DA}"/>
              </a:ext>
            </a:extLst>
          </p:cNvPr>
          <p:cNvSpPr txBox="1"/>
          <p:nvPr/>
        </p:nvSpPr>
        <p:spPr>
          <a:xfrm>
            <a:off x="8630507" y="5722620"/>
            <a:ext cx="185833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6C72960C-0522-BB7F-0963-00AC0F292B40}"/>
              </a:ext>
            </a:extLst>
          </p:cNvPr>
          <p:cNvSpPr txBox="1"/>
          <p:nvPr/>
        </p:nvSpPr>
        <p:spPr>
          <a:xfrm>
            <a:off x="3718560" y="2705099"/>
            <a:ext cx="1150620" cy="11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DD2A7DE5-3CDD-54E3-AAEE-77B28F6198A5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4AF5E3C-D101-BE92-9D14-5AB5293E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23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11" action="ppaction://hlinksldjump"/>
            <a:extLst>
              <a:ext uri="{FF2B5EF4-FFF2-40B4-BE49-F238E27FC236}">
                <a16:creationId xmlns:a16="http://schemas.microsoft.com/office/drawing/2014/main" id="{F7CA5E88-BCC9-0FEF-AC8E-83895D37445D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8165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E63CB51-0BC2-EC38-97B3-A33D22A80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9A6C31AA-39DB-0975-6A4E-D17D5F44D301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4971A7FE-7592-A7A2-4200-40EF50712B19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4546D03C-54BE-30A2-C86D-686895AA3A55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84494A3D-B94F-55BA-1BC2-8BF284899E15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F4815F74-2021-1F74-38CD-AD3D93272EBE}"/>
              </a:ext>
            </a:extLst>
          </p:cNvPr>
          <p:cNvSpPr txBox="1"/>
          <p:nvPr/>
        </p:nvSpPr>
        <p:spPr>
          <a:xfrm>
            <a:off x="749512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105AC494-4B4C-AA2B-9A3D-7B7BDF3AFC51}"/>
              </a:ext>
            </a:extLst>
          </p:cNvPr>
          <p:cNvSpPr txBox="1"/>
          <p:nvPr/>
        </p:nvSpPr>
        <p:spPr>
          <a:xfrm>
            <a:off x="3733800" y="2857500"/>
            <a:ext cx="1150620" cy="11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2" name="TextBox 11">
            <a:hlinkClick r:id="rId9" action="ppaction://hlinksldjump"/>
            <a:extLst>
              <a:ext uri="{FF2B5EF4-FFF2-40B4-BE49-F238E27FC236}">
                <a16:creationId xmlns:a16="http://schemas.microsoft.com/office/drawing/2014/main" id="{98BBDA95-17BF-DF0A-2F1B-1A614F626E64}"/>
              </a:ext>
            </a:extLst>
          </p:cNvPr>
          <p:cNvSpPr txBox="1"/>
          <p:nvPr/>
        </p:nvSpPr>
        <p:spPr>
          <a:xfrm>
            <a:off x="3718560" y="2705099"/>
            <a:ext cx="1150620" cy="11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F6925199-51E4-6461-4172-5C66516CA664}"/>
              </a:ext>
            </a:extLst>
          </p:cNvPr>
          <p:cNvSpPr txBox="1"/>
          <p:nvPr/>
        </p:nvSpPr>
        <p:spPr>
          <a:xfrm>
            <a:off x="8641080" y="5730240"/>
            <a:ext cx="18288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7FC8F5E6-0001-A2EB-B801-82E3EC7AD376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DE3F3-5B45-65CA-9981-A9BD0B49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24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B5CF4B70-3F33-6F32-DF5E-D7C0A23101FD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64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3181597-B81C-AAB6-5E88-9EF368196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C54A908C-589E-F503-157D-B6B30447D870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A955E2CB-7229-FA8B-625E-8F5EE7399D4B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F37EEBBF-88BF-EC90-C92A-8B7DB3F5533B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5D991874-D6A2-75DA-86EC-C6B4372BBF71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9" name="TextBox 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E396B4-8DF7-F13E-EF92-0B7B7E60623E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5D4C3946-F0F1-02C4-0442-D1C2B8A6285F}"/>
              </a:ext>
            </a:extLst>
          </p:cNvPr>
          <p:cNvSpPr txBox="1"/>
          <p:nvPr/>
        </p:nvSpPr>
        <p:spPr>
          <a:xfrm>
            <a:off x="749512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36E498C8-4929-C813-8841-4651FC7AB2DA}"/>
              </a:ext>
            </a:extLst>
          </p:cNvPr>
          <p:cNvSpPr txBox="1"/>
          <p:nvPr/>
        </p:nvSpPr>
        <p:spPr>
          <a:xfrm>
            <a:off x="850858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2" name="TextBox 11">
            <a:hlinkClick r:id="rId9" action="ppaction://hlinksldjump"/>
            <a:extLst>
              <a:ext uri="{FF2B5EF4-FFF2-40B4-BE49-F238E27FC236}">
                <a16:creationId xmlns:a16="http://schemas.microsoft.com/office/drawing/2014/main" id="{3FC3F8C8-8F34-CC04-DAA7-40F9AECE23FE}"/>
              </a:ext>
            </a:extLst>
          </p:cNvPr>
          <p:cNvSpPr txBox="1"/>
          <p:nvPr/>
        </p:nvSpPr>
        <p:spPr>
          <a:xfrm>
            <a:off x="8641080" y="5730240"/>
            <a:ext cx="18288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E7D24771-584C-31A9-97A7-E90289BB191E}"/>
              </a:ext>
            </a:extLst>
          </p:cNvPr>
          <p:cNvSpPr txBox="1"/>
          <p:nvPr/>
        </p:nvSpPr>
        <p:spPr>
          <a:xfrm>
            <a:off x="3718560" y="2705099"/>
            <a:ext cx="1150620" cy="11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CF2D4FCC-6F79-9697-0798-C761B0882144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5665-F88A-788A-0439-7BABD0D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25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0003087B-6004-43DF-8180-34E49463A598}"/>
              </a:ext>
            </a:extLst>
          </p:cNvPr>
          <p:cNvSpPr txBox="1"/>
          <p:nvPr/>
        </p:nvSpPr>
        <p:spPr>
          <a:xfrm>
            <a:off x="7049601" y="1377498"/>
            <a:ext cx="204639" cy="171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6" name="TextBox 15">
            <a:hlinkClick r:id="rId13" action="ppaction://hlinksldjump"/>
            <a:extLst>
              <a:ext uri="{FF2B5EF4-FFF2-40B4-BE49-F238E27FC236}">
                <a16:creationId xmlns:a16="http://schemas.microsoft.com/office/drawing/2014/main" id="{DF725F0B-06F7-CA09-7CAB-A201ECD6AB76}"/>
              </a:ext>
            </a:extLst>
          </p:cNvPr>
          <p:cNvSpPr txBox="1"/>
          <p:nvPr/>
        </p:nvSpPr>
        <p:spPr>
          <a:xfrm>
            <a:off x="10148390" y="146838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29738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82FC435-C040-4A6B-A507-98B93A5BD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5797E0BA-93A6-E071-6812-FB72CB781B55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0442BE6C-769B-DA60-7DCD-E09E381B3CBF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A17593FF-D9DC-C464-3B67-387F19B59349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D9A8BAD9-09E0-6403-9559-430E05A7AD14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A3D747-BB7A-912D-6B80-A393BC224357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6644A55F-95F5-29C3-577C-C116442D71CB}"/>
              </a:ext>
            </a:extLst>
          </p:cNvPr>
          <p:cNvSpPr txBox="1"/>
          <p:nvPr/>
        </p:nvSpPr>
        <p:spPr>
          <a:xfrm>
            <a:off x="749512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D7DD051A-1E49-F4AB-62BC-5C9AEEC8DBE9}"/>
              </a:ext>
            </a:extLst>
          </p:cNvPr>
          <p:cNvSpPr txBox="1"/>
          <p:nvPr/>
        </p:nvSpPr>
        <p:spPr>
          <a:xfrm>
            <a:off x="8641080" y="5730240"/>
            <a:ext cx="18288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TextBox 1">
            <a:hlinkClick r:id="rId9" action="ppaction://hlinksldjump"/>
            <a:extLst>
              <a:ext uri="{FF2B5EF4-FFF2-40B4-BE49-F238E27FC236}">
                <a16:creationId xmlns:a16="http://schemas.microsoft.com/office/drawing/2014/main" id="{ADDD7E05-EB62-9D64-D291-56C304BA280A}"/>
              </a:ext>
            </a:extLst>
          </p:cNvPr>
          <p:cNvSpPr txBox="1"/>
          <p:nvPr/>
        </p:nvSpPr>
        <p:spPr>
          <a:xfrm>
            <a:off x="7049601" y="1425678"/>
            <a:ext cx="263141" cy="9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3" name="Action Button: Go Home 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28934B5C-E1EE-E823-9BF0-B7B7E083A81F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1F28CBB-0F4A-46A0-12FF-6B1F5722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26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hlinkClick r:id="rId11" action="ppaction://hlinksldjump"/>
            <a:extLst>
              <a:ext uri="{FF2B5EF4-FFF2-40B4-BE49-F238E27FC236}">
                <a16:creationId xmlns:a16="http://schemas.microsoft.com/office/drawing/2014/main" id="{1A044DA5-0F12-40D2-D2EE-552AC1232C32}"/>
              </a:ext>
            </a:extLst>
          </p:cNvPr>
          <p:cNvSpPr txBox="1"/>
          <p:nvPr/>
        </p:nvSpPr>
        <p:spPr>
          <a:xfrm>
            <a:off x="10113667" y="146838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8084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F0918-E759-D937-AC09-6F736D0F4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5503A-0349-1CE0-E1FB-7925E8EC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873D92A3-AF5D-4585-7735-961CA04248A4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C082BD40-0096-D8A2-FDE2-01448DA23561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96E48C20-C71E-8BA2-6746-EC383F434A86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0D65B1D7-808B-8B95-BFF6-64F58E483EE0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D8FCE2-0172-DF34-270E-8BC4E63B7B23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8D34EBC2-F2A1-6F88-42D2-626ACCFA0B2C}"/>
              </a:ext>
            </a:extLst>
          </p:cNvPr>
          <p:cNvSpPr txBox="1"/>
          <p:nvPr/>
        </p:nvSpPr>
        <p:spPr>
          <a:xfrm>
            <a:off x="749512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7" name="TextBox 16">
            <a:hlinkClick r:id="rId8" action="ppaction://hlinksldjump"/>
            <a:extLst>
              <a:ext uri="{FF2B5EF4-FFF2-40B4-BE49-F238E27FC236}">
                <a16:creationId xmlns:a16="http://schemas.microsoft.com/office/drawing/2014/main" id="{1EAC7655-1119-8486-5408-A70C09195350}"/>
              </a:ext>
            </a:extLst>
          </p:cNvPr>
          <p:cNvSpPr txBox="1"/>
          <p:nvPr/>
        </p:nvSpPr>
        <p:spPr>
          <a:xfrm>
            <a:off x="3718560" y="2705099"/>
            <a:ext cx="1150620" cy="11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TextBox 1">
            <a:hlinkClick r:id="rId9" action="ppaction://hlinksldjump"/>
            <a:extLst>
              <a:ext uri="{FF2B5EF4-FFF2-40B4-BE49-F238E27FC236}">
                <a16:creationId xmlns:a16="http://schemas.microsoft.com/office/drawing/2014/main" id="{04E8ACAC-F1C8-8258-D469-5B2966DA1114}"/>
              </a:ext>
            </a:extLst>
          </p:cNvPr>
          <p:cNvSpPr txBox="1"/>
          <p:nvPr/>
        </p:nvSpPr>
        <p:spPr>
          <a:xfrm>
            <a:off x="844000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3" name="TextBox 2">
            <a:hlinkClick r:id="rId7" action="ppaction://hlinksldjump"/>
            <a:extLst>
              <a:ext uri="{FF2B5EF4-FFF2-40B4-BE49-F238E27FC236}">
                <a16:creationId xmlns:a16="http://schemas.microsoft.com/office/drawing/2014/main" id="{D1B8516B-439B-3729-1C85-9355C6BEC6C7}"/>
              </a:ext>
            </a:extLst>
          </p:cNvPr>
          <p:cNvSpPr txBox="1"/>
          <p:nvPr/>
        </p:nvSpPr>
        <p:spPr>
          <a:xfrm>
            <a:off x="7522041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6F339F33-6AFB-AC77-F610-AF0DAAF991EA}"/>
              </a:ext>
            </a:extLst>
          </p:cNvPr>
          <p:cNvSpPr txBox="1"/>
          <p:nvPr/>
        </p:nvSpPr>
        <p:spPr>
          <a:xfrm>
            <a:off x="7049601" y="1377498"/>
            <a:ext cx="204639" cy="171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5" name="Action Button: Go Home 4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7D1D5E6F-2E97-7BCC-C451-2C66CCBDF7BF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8F76E5BC-9B66-3618-31EF-15444B7E3557}"/>
              </a:ext>
            </a:extLst>
          </p:cNvPr>
          <p:cNvSpPr txBox="1"/>
          <p:nvPr/>
        </p:nvSpPr>
        <p:spPr>
          <a:xfrm>
            <a:off x="8641080" y="5730240"/>
            <a:ext cx="18288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76E8857-8B0C-3634-A4BD-2EF76831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27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hlinkClick r:id="rId13" action="ppaction://hlinksldjump"/>
            <a:extLst>
              <a:ext uri="{FF2B5EF4-FFF2-40B4-BE49-F238E27FC236}">
                <a16:creationId xmlns:a16="http://schemas.microsoft.com/office/drawing/2014/main" id="{5D9BD910-1285-8B5E-A0F5-03B4A92CB364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400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241721-F183-28BE-7E8D-612C1945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34123D89-330C-BB77-6941-73F37F09985A}"/>
              </a:ext>
            </a:extLst>
          </p:cNvPr>
          <p:cNvSpPr txBox="1"/>
          <p:nvPr/>
        </p:nvSpPr>
        <p:spPr>
          <a:xfrm>
            <a:off x="7725241" y="2794818"/>
            <a:ext cx="204639" cy="171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6FCEE13-B1ED-95B2-4F52-1A8DBEB71624}"/>
              </a:ext>
            </a:extLst>
          </p:cNvPr>
          <p:cNvSpPr txBox="1"/>
          <p:nvPr/>
        </p:nvSpPr>
        <p:spPr>
          <a:xfrm>
            <a:off x="6175841" y="2794818"/>
            <a:ext cx="204639" cy="171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EE1A963-F942-1B4F-7152-DBA87BCE9010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58A897A-B844-655D-A78C-F9DCB646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28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29E5ED39-7D55-B6CB-9BDF-0984C667E636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84501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4D5A0B9-54D9-88A7-4B7A-B6E9AC1C8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070FE8E0-736E-D742-F304-5C0B84488962}"/>
              </a:ext>
            </a:extLst>
          </p:cNvPr>
          <p:cNvSpPr txBox="1"/>
          <p:nvPr/>
        </p:nvSpPr>
        <p:spPr>
          <a:xfrm>
            <a:off x="750237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47EDD7BF-F3E2-D15B-BCA8-7116F7E44E9B}"/>
              </a:ext>
            </a:extLst>
          </p:cNvPr>
          <p:cNvSpPr txBox="1"/>
          <p:nvPr/>
        </p:nvSpPr>
        <p:spPr>
          <a:xfrm>
            <a:off x="8468765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D0AC9341-3BA7-FE78-1C51-8EF20C4C3D01}"/>
              </a:ext>
            </a:extLst>
          </p:cNvPr>
          <p:cNvSpPr txBox="1"/>
          <p:nvPr/>
        </p:nvSpPr>
        <p:spPr>
          <a:xfrm>
            <a:off x="7049601" y="1415846"/>
            <a:ext cx="263141" cy="9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782E6C0-89C0-4DA1-F626-F98A25FC7185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03CA93B2-2955-9484-CB26-5288D33AF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29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hlinkClick r:id="rId7" action="ppaction://hlinksldjump"/>
            <a:extLst>
              <a:ext uri="{FF2B5EF4-FFF2-40B4-BE49-F238E27FC236}">
                <a16:creationId xmlns:a16="http://schemas.microsoft.com/office/drawing/2014/main" id="{64115A2C-7098-C5BD-C9E0-5EA0A0482A78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80433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A0E7-BC37-205D-DF5A-6DB6545E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/>
              <a:t>Outline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4F883E0-A3F7-9B2F-4761-EB0275B72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361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D361-2C42-9853-7328-B2380436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22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A5D4F-D4BE-DD4E-5A0A-EBF41D793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5B3A649-B587-07ED-2CE1-A6C1446B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0BD7E115-8429-F414-DE16-0131A66D939E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CC87E64A-1DCF-8BBE-AF58-5A8A8D1B79EF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1D22970E-AE4C-51E7-45C3-97D497CBDEDE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484638CB-27C8-A2C1-E657-988EC07B5B6D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C09A7C-6499-08AD-DD81-F3F132443EF6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7" action="ppaction://hlinksldjump"/>
            <a:extLst>
              <a:ext uri="{FF2B5EF4-FFF2-40B4-BE49-F238E27FC236}">
                <a16:creationId xmlns:a16="http://schemas.microsoft.com/office/drawing/2014/main" id="{6B3F3878-0786-2852-75F8-D60305BA3A97}"/>
              </a:ext>
            </a:extLst>
          </p:cNvPr>
          <p:cNvSpPr txBox="1"/>
          <p:nvPr/>
        </p:nvSpPr>
        <p:spPr>
          <a:xfrm>
            <a:off x="7495127" y="5974080"/>
            <a:ext cx="891051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8" name="TextBox 17">
            <a:hlinkClick r:id="rId8" action="ppaction://hlinksldjump"/>
            <a:extLst>
              <a:ext uri="{FF2B5EF4-FFF2-40B4-BE49-F238E27FC236}">
                <a16:creationId xmlns:a16="http://schemas.microsoft.com/office/drawing/2014/main" id="{30800A3F-91A7-BF39-75BB-80793B344705}"/>
              </a:ext>
            </a:extLst>
          </p:cNvPr>
          <p:cNvSpPr txBox="1"/>
          <p:nvPr/>
        </p:nvSpPr>
        <p:spPr>
          <a:xfrm>
            <a:off x="8641080" y="5730240"/>
            <a:ext cx="18288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9" name="TextBox 18">
            <a:hlinkClick r:id="rId9" action="ppaction://hlinksldjump"/>
            <a:extLst>
              <a:ext uri="{FF2B5EF4-FFF2-40B4-BE49-F238E27FC236}">
                <a16:creationId xmlns:a16="http://schemas.microsoft.com/office/drawing/2014/main" id="{19A0B347-8DA8-194F-4EDD-56ADFD0A9222}"/>
              </a:ext>
            </a:extLst>
          </p:cNvPr>
          <p:cNvSpPr txBox="1"/>
          <p:nvPr/>
        </p:nvSpPr>
        <p:spPr>
          <a:xfrm>
            <a:off x="3718560" y="2705099"/>
            <a:ext cx="1150620" cy="11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TextBox 1">
            <a:hlinkClick r:id="rId10" action="ppaction://hlinksldjump"/>
            <a:extLst>
              <a:ext uri="{FF2B5EF4-FFF2-40B4-BE49-F238E27FC236}">
                <a16:creationId xmlns:a16="http://schemas.microsoft.com/office/drawing/2014/main" id="{F60C48BF-95AB-F73A-DC23-1AAA1EC32629}"/>
              </a:ext>
            </a:extLst>
          </p:cNvPr>
          <p:cNvSpPr txBox="1"/>
          <p:nvPr/>
        </p:nvSpPr>
        <p:spPr>
          <a:xfrm>
            <a:off x="7049601" y="1445342"/>
            <a:ext cx="263141" cy="9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3" name="Action Button: Go Home 2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2937B2B-E3A7-0580-8C75-8514398C1ED6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A740F66-4A0C-8272-3A44-45BB2215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30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D2849A25-A488-3399-4F28-B62A0620074F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96352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6E991-DE7F-C1D0-CA9B-20B66B709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4E7912BA-A746-0E67-EDF5-8BA41AD1E8A3}"/>
              </a:ext>
            </a:extLst>
          </p:cNvPr>
          <p:cNvSpPr txBox="1"/>
          <p:nvPr/>
        </p:nvSpPr>
        <p:spPr>
          <a:xfrm>
            <a:off x="6038850" y="1600200"/>
            <a:ext cx="22326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57BA024-42C9-5F85-3C09-5C6FC9FFE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542D8EE2-CA7E-39FF-56CA-B2C9E18A21F5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3E2CCBF4-88AF-DD83-D619-DC316F79A1C7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C9BCCDB9-E469-E347-5500-718C414703F4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9A0AD935-512D-79AB-6887-043628CE5107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3A35F8A-6000-7E38-1210-F449DEA21440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72B0624-6BB4-20D0-EF2A-B3F8AFF6BC5E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FE1D044-698C-A48C-38D6-120D6010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31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324D7311-1B5C-0FDC-1AB6-7E3CE8AAFE15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250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6EA2F79-9301-881B-EC2C-5E4D963A6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8" name="TextBox 17">
            <a:hlinkClick r:id="rId3" action="ppaction://hlinksldjump"/>
            <a:extLst>
              <a:ext uri="{FF2B5EF4-FFF2-40B4-BE49-F238E27FC236}">
                <a16:creationId xmlns:a16="http://schemas.microsoft.com/office/drawing/2014/main" id="{CE00738D-7CFE-53CF-4620-9BEDAE627712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rId4" action="ppaction://hlinksldjump"/>
            <a:extLst>
              <a:ext uri="{FF2B5EF4-FFF2-40B4-BE49-F238E27FC236}">
                <a16:creationId xmlns:a16="http://schemas.microsoft.com/office/drawing/2014/main" id="{FC275B9C-3FCB-20E3-DC2D-B01BB3E4AFDB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14494BCC-0BC7-6CFD-ED2B-7C0A7182C596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1" name="TextBox 20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0800E2B-C5BF-C3DC-1B95-D388EF5C6ACB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2" name="TextBox 21">
            <a:hlinkClick r:id="rId6" action="ppaction://hlinksldjump"/>
            <a:extLst>
              <a:ext uri="{FF2B5EF4-FFF2-40B4-BE49-F238E27FC236}">
                <a16:creationId xmlns:a16="http://schemas.microsoft.com/office/drawing/2014/main" id="{F7ED5921-51CA-F512-FEA5-FFF5B2D59E90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93B7DBB1-24BA-4CA0-99B9-1012AE86CF6D}"/>
              </a:ext>
            </a:extLst>
          </p:cNvPr>
          <p:cNvSpPr txBox="1"/>
          <p:nvPr/>
        </p:nvSpPr>
        <p:spPr>
          <a:xfrm>
            <a:off x="9475221" y="1355132"/>
            <a:ext cx="369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4" name="TextBox 23">
            <a:hlinkClick r:id="rId8" action="ppaction://hlinksldjump"/>
            <a:extLst>
              <a:ext uri="{FF2B5EF4-FFF2-40B4-BE49-F238E27FC236}">
                <a16:creationId xmlns:a16="http://schemas.microsoft.com/office/drawing/2014/main" id="{9D42DBEA-1877-DF2B-6A53-4FE6ED6D8E9A}"/>
              </a:ext>
            </a:extLst>
          </p:cNvPr>
          <p:cNvSpPr txBox="1"/>
          <p:nvPr/>
        </p:nvSpPr>
        <p:spPr>
          <a:xfrm>
            <a:off x="1936458" y="2994660"/>
            <a:ext cx="364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BF4455F2-23EE-2000-A992-9FB05D6BA841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687B7D2-8D1B-26A5-EEDC-97649752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32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10" action="ppaction://hlinksldjump"/>
            <a:extLst>
              <a:ext uri="{FF2B5EF4-FFF2-40B4-BE49-F238E27FC236}">
                <a16:creationId xmlns:a16="http://schemas.microsoft.com/office/drawing/2014/main" id="{490B0732-4FB3-CAFF-76FA-B04181ACDA3F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81615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3987A14-14B1-E0EC-CB8D-667B817CD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C24ED25B-CF5B-3153-BB0B-56A38F39234B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0993624E-8C64-A3C9-D22C-03F2B08D8AA8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9FC9EEC9-6607-2747-44AB-E1F4C1A6078C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15BAFEA-4790-CF40-42D3-6D5AAB93AA97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6" action="ppaction://hlinksldjump"/>
            <a:extLst>
              <a:ext uri="{FF2B5EF4-FFF2-40B4-BE49-F238E27FC236}">
                <a16:creationId xmlns:a16="http://schemas.microsoft.com/office/drawing/2014/main" id="{B67FC307-F115-C41F-A4A2-5A20F61FF80E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7" action="ppaction://hlinksldjump"/>
            <a:extLst>
              <a:ext uri="{FF2B5EF4-FFF2-40B4-BE49-F238E27FC236}">
                <a16:creationId xmlns:a16="http://schemas.microsoft.com/office/drawing/2014/main" id="{B24D20D4-BE3C-9255-C57C-4B745A104266}"/>
              </a:ext>
            </a:extLst>
          </p:cNvPr>
          <p:cNvSpPr txBox="1"/>
          <p:nvPr/>
        </p:nvSpPr>
        <p:spPr>
          <a:xfrm>
            <a:off x="11418322" y="2994660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8" action="ppaction://hlinksldjump"/>
            <a:extLst>
              <a:ext uri="{FF2B5EF4-FFF2-40B4-BE49-F238E27FC236}">
                <a16:creationId xmlns:a16="http://schemas.microsoft.com/office/drawing/2014/main" id="{44768D6B-2440-B22A-EF6D-B080085B159A}"/>
              </a:ext>
            </a:extLst>
          </p:cNvPr>
          <p:cNvSpPr txBox="1"/>
          <p:nvPr/>
        </p:nvSpPr>
        <p:spPr>
          <a:xfrm>
            <a:off x="8695398" y="2118360"/>
            <a:ext cx="974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rId9" action="ppaction://hlinksldjump"/>
            <a:extLst>
              <a:ext uri="{FF2B5EF4-FFF2-40B4-BE49-F238E27FC236}">
                <a16:creationId xmlns:a16="http://schemas.microsoft.com/office/drawing/2014/main" id="{F8BB9C8F-F01B-9D4C-0528-3018ED714979}"/>
              </a:ext>
            </a:extLst>
          </p:cNvPr>
          <p:cNvSpPr txBox="1"/>
          <p:nvPr/>
        </p:nvSpPr>
        <p:spPr>
          <a:xfrm>
            <a:off x="8688763" y="2366340"/>
            <a:ext cx="974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5ADB5A4-D24C-D171-8E5A-2E480868C287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C77E37E-CF03-1B8A-4750-52BAFE14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33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11" action="ppaction://hlinksldjump"/>
            <a:extLst>
              <a:ext uri="{FF2B5EF4-FFF2-40B4-BE49-F238E27FC236}">
                <a16:creationId xmlns:a16="http://schemas.microsoft.com/office/drawing/2014/main" id="{45E915F0-34DA-ED04-147E-88CD059BC7A7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66151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6A019A-76BD-349E-5E09-90282DF7C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2DDC6EB2-10E9-DE9F-31A7-DC897DC288F9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17B34DBA-E608-6B2B-84EE-C5A223853A94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4156459B-2C91-007B-3513-2CFFE63B3EBC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9" name="TextBox 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4DC6E05-274C-59D2-B039-06C3DE3D6DA6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0FECADF0-1D61-55A5-751F-8A107E5594EA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A773A5BF-17E6-A9D4-C6D7-7EA8EAC00D50}"/>
              </a:ext>
            </a:extLst>
          </p:cNvPr>
          <p:cNvSpPr txBox="1"/>
          <p:nvPr/>
        </p:nvSpPr>
        <p:spPr>
          <a:xfrm>
            <a:off x="7514298" y="59207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CCC0F10-A0E5-933E-B45B-52088BB2B25A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1355BF9-53D1-E8C5-2C33-D917B73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34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hlinkClick r:id="rId9" action="ppaction://hlinksldjump"/>
            <a:extLst>
              <a:ext uri="{FF2B5EF4-FFF2-40B4-BE49-F238E27FC236}">
                <a16:creationId xmlns:a16="http://schemas.microsoft.com/office/drawing/2014/main" id="{571013FA-4285-39D4-DA63-0E121457D1F6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9008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B619AC-20E3-1A0D-13E1-4C7EC54A8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30FED451-B45E-0649-EE07-F5859B13CE01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F2FD37DD-9270-5B83-B7DB-6094DF05A722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F7D3A9EE-A8C8-BA32-2579-EF54E3320BD5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B03A67B-D430-F524-E17F-D8CE37A74EF2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CE6DE17C-B7A7-A966-4F96-21E79326DDE5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31E1BAE4-90C1-4752-51DB-B6CA0B1B44D5}"/>
              </a:ext>
            </a:extLst>
          </p:cNvPr>
          <p:cNvSpPr txBox="1"/>
          <p:nvPr/>
        </p:nvSpPr>
        <p:spPr>
          <a:xfrm>
            <a:off x="7514298" y="59207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34C93226-12B9-2C62-A6A7-A4F8B8B000C6}"/>
              </a:ext>
            </a:extLst>
          </p:cNvPr>
          <p:cNvSpPr txBox="1"/>
          <p:nvPr/>
        </p:nvSpPr>
        <p:spPr>
          <a:xfrm>
            <a:off x="3719538" y="2811780"/>
            <a:ext cx="124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1B4C4E43-F3A8-07B5-9487-46282F21C3C8}"/>
              </a:ext>
            </a:extLst>
          </p:cNvPr>
          <p:cNvSpPr txBox="1"/>
          <p:nvPr/>
        </p:nvSpPr>
        <p:spPr>
          <a:xfrm>
            <a:off x="6039454" y="2811779"/>
            <a:ext cx="124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C7B43690-F15D-2004-029E-435952937A96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B7B0F24-AF77-CBD7-4AA2-A5803278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35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11" action="ppaction://hlinksldjump"/>
            <a:extLst>
              <a:ext uri="{FF2B5EF4-FFF2-40B4-BE49-F238E27FC236}">
                <a16:creationId xmlns:a16="http://schemas.microsoft.com/office/drawing/2014/main" id="{BF4E0B61-E94D-0152-0A9C-313EF159AF68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83690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F3A042F-A70E-68D8-DEE3-EDFCF213C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B5C97EE0-2388-8308-B490-4D87F30DE2C8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3B468473-C4BE-265E-A004-6A5E3004826F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672453AF-5620-78B2-6475-4715AE085F57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C166B9-5885-6C55-9DD8-D7E3CE06B7D8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73D7FAF1-E1E8-75DA-0299-C5F52F6544F2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7" action="ppaction://hlinksldjump"/>
            <a:extLst>
              <a:ext uri="{FF2B5EF4-FFF2-40B4-BE49-F238E27FC236}">
                <a16:creationId xmlns:a16="http://schemas.microsoft.com/office/drawing/2014/main" id="{0F2394EA-8733-FE0E-58E2-976C7215C053}"/>
              </a:ext>
            </a:extLst>
          </p:cNvPr>
          <p:cNvSpPr txBox="1"/>
          <p:nvPr/>
        </p:nvSpPr>
        <p:spPr>
          <a:xfrm>
            <a:off x="7514298" y="59207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8" action="ppaction://hlinksldjump"/>
            <a:extLst>
              <a:ext uri="{FF2B5EF4-FFF2-40B4-BE49-F238E27FC236}">
                <a16:creationId xmlns:a16="http://schemas.microsoft.com/office/drawing/2014/main" id="{6849E777-D160-CB26-C9F0-2145842ABD69}"/>
              </a:ext>
            </a:extLst>
          </p:cNvPr>
          <p:cNvSpPr txBox="1"/>
          <p:nvPr/>
        </p:nvSpPr>
        <p:spPr>
          <a:xfrm>
            <a:off x="3750018" y="3012463"/>
            <a:ext cx="124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8" name="TextBox 17">
            <a:hlinkClick r:id="rId9" action="ppaction://hlinksldjump"/>
            <a:extLst>
              <a:ext uri="{FF2B5EF4-FFF2-40B4-BE49-F238E27FC236}">
                <a16:creationId xmlns:a16="http://schemas.microsoft.com/office/drawing/2014/main" id="{E20EAA50-18FA-7C9A-4B95-96E0CED01605}"/>
              </a:ext>
            </a:extLst>
          </p:cNvPr>
          <p:cNvSpPr txBox="1"/>
          <p:nvPr/>
        </p:nvSpPr>
        <p:spPr>
          <a:xfrm>
            <a:off x="3750018" y="2797019"/>
            <a:ext cx="124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DE3278F-0D4B-E963-6661-E8375FB21577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8DFF411-EC42-DB7B-B176-09F714F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36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11" action="ppaction://hlinksldjump"/>
            <a:extLst>
              <a:ext uri="{FF2B5EF4-FFF2-40B4-BE49-F238E27FC236}">
                <a16:creationId xmlns:a16="http://schemas.microsoft.com/office/drawing/2014/main" id="{C1F2B417-7385-BF9A-8EFD-95A440AE842B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46901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324BE50C-7E0E-516C-4E19-958200503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9" name="TextBox 18">
            <a:hlinkClick r:id="rId3" action="ppaction://hlinksldjump"/>
            <a:extLst>
              <a:ext uri="{FF2B5EF4-FFF2-40B4-BE49-F238E27FC236}">
                <a16:creationId xmlns:a16="http://schemas.microsoft.com/office/drawing/2014/main" id="{73E85842-B753-50C1-34C4-487E700B1EBE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0" name="TextBox 19">
            <a:hlinkClick r:id="rId4" action="ppaction://hlinksldjump"/>
            <a:extLst>
              <a:ext uri="{FF2B5EF4-FFF2-40B4-BE49-F238E27FC236}">
                <a16:creationId xmlns:a16="http://schemas.microsoft.com/office/drawing/2014/main" id="{B7653C47-E9F6-9E3D-7C10-731E4A552B5C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1" name="TextBox 20">
            <a:hlinkClick r:id="rId5" action="ppaction://hlinksldjump"/>
            <a:extLst>
              <a:ext uri="{FF2B5EF4-FFF2-40B4-BE49-F238E27FC236}">
                <a16:creationId xmlns:a16="http://schemas.microsoft.com/office/drawing/2014/main" id="{2476951D-0CFC-1358-7840-B945DE387AC0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2" name="TextBox 2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4441266-CC58-8D06-649D-5FE2FF16D211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18F60D03-4218-8554-7818-3C033EF04B66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4" name="TextBox 23">
            <a:hlinkClick r:id="rId7" action="ppaction://hlinksldjump"/>
            <a:extLst>
              <a:ext uri="{FF2B5EF4-FFF2-40B4-BE49-F238E27FC236}">
                <a16:creationId xmlns:a16="http://schemas.microsoft.com/office/drawing/2014/main" id="{1BFE4412-F402-4037-D4E9-63756C2331D5}"/>
              </a:ext>
            </a:extLst>
          </p:cNvPr>
          <p:cNvSpPr txBox="1"/>
          <p:nvPr/>
        </p:nvSpPr>
        <p:spPr>
          <a:xfrm>
            <a:off x="7514298" y="59207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4B3F149E-4556-17A2-32BF-2F921463F24C}"/>
              </a:ext>
            </a:extLst>
          </p:cNvPr>
          <p:cNvSpPr txBox="1"/>
          <p:nvPr/>
        </p:nvSpPr>
        <p:spPr>
          <a:xfrm>
            <a:off x="6071660" y="2797019"/>
            <a:ext cx="124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3AC99EB-7AC0-23FF-7E1A-FF1F1B5BEDC3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15D401D-4B1D-A2D1-7336-8A73BBC6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37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10" action="ppaction://hlinksldjump"/>
            <a:extLst>
              <a:ext uri="{FF2B5EF4-FFF2-40B4-BE49-F238E27FC236}">
                <a16:creationId xmlns:a16="http://schemas.microsoft.com/office/drawing/2014/main" id="{227F7C33-5E3D-3843-AADF-924F41A8141B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15111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FB6DC00-B9DD-77CE-6ABC-19A46E03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98756764-0C88-633E-4D23-6B94971B5108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7F3F5A16-4685-5A29-2C81-6CC03CDA73CB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653A18E9-AEFF-1A0B-B7E7-B7866902273D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018652D-9C31-F7CD-AC73-953E0AA56004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6" action="ppaction://hlinksldjump"/>
            <a:extLst>
              <a:ext uri="{FF2B5EF4-FFF2-40B4-BE49-F238E27FC236}">
                <a16:creationId xmlns:a16="http://schemas.microsoft.com/office/drawing/2014/main" id="{79B403FE-B5C2-A989-249F-9D3ABA8B92A8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7" action="ppaction://hlinksldjump"/>
            <a:extLst>
              <a:ext uri="{FF2B5EF4-FFF2-40B4-BE49-F238E27FC236}">
                <a16:creationId xmlns:a16="http://schemas.microsoft.com/office/drawing/2014/main" id="{C2DDC894-E263-FCCC-B48C-A3764AA0C343}"/>
              </a:ext>
            </a:extLst>
          </p:cNvPr>
          <p:cNvSpPr txBox="1"/>
          <p:nvPr/>
        </p:nvSpPr>
        <p:spPr>
          <a:xfrm>
            <a:off x="7514298" y="59207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rId8" action="ppaction://hlinksldjump"/>
            <a:extLst>
              <a:ext uri="{FF2B5EF4-FFF2-40B4-BE49-F238E27FC236}">
                <a16:creationId xmlns:a16="http://schemas.microsoft.com/office/drawing/2014/main" id="{8A30AB17-5FB3-6DDC-0962-B4A35AFAD3A0}"/>
              </a:ext>
            </a:extLst>
          </p:cNvPr>
          <p:cNvSpPr txBox="1"/>
          <p:nvPr/>
        </p:nvSpPr>
        <p:spPr>
          <a:xfrm>
            <a:off x="6071660" y="2781779"/>
            <a:ext cx="124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0" name="TextBox 19">
            <a:hlinkClick r:id="rId9" action="ppaction://hlinksldjump"/>
            <a:extLst>
              <a:ext uri="{FF2B5EF4-FFF2-40B4-BE49-F238E27FC236}">
                <a16:creationId xmlns:a16="http://schemas.microsoft.com/office/drawing/2014/main" id="{8D537067-4A44-B435-22F5-C59FA97FE227}"/>
              </a:ext>
            </a:extLst>
          </p:cNvPr>
          <p:cNvSpPr txBox="1"/>
          <p:nvPr/>
        </p:nvSpPr>
        <p:spPr>
          <a:xfrm>
            <a:off x="6071660" y="3049707"/>
            <a:ext cx="124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C0125AC-8611-7519-3E29-585129FE6340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8839EAC-9B3E-C4D5-7E8A-4DBD1099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38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11" action="ppaction://hlinksldjump"/>
            <a:extLst>
              <a:ext uri="{FF2B5EF4-FFF2-40B4-BE49-F238E27FC236}">
                <a16:creationId xmlns:a16="http://schemas.microsoft.com/office/drawing/2014/main" id="{E7508601-85D4-5C9F-E3AE-A1E206B1DA6C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8010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487033E-574D-3BE2-3D31-F5BBE65FF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76763239-89D0-3C0E-FCA3-6FD4DAC0C6DF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E9D93033-A2D6-CF6F-1DB0-309A02A53631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BA1C643B-2D8F-9039-E4C7-B7BBB1FDBCE6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BF0CA-F3D4-02D5-44E9-6A28301ED5FA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65636C72-F03F-E9C2-0EB0-1A37B06A08E3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7" action="ppaction://hlinksldjump"/>
            <a:extLst>
              <a:ext uri="{FF2B5EF4-FFF2-40B4-BE49-F238E27FC236}">
                <a16:creationId xmlns:a16="http://schemas.microsoft.com/office/drawing/2014/main" id="{51559080-18E8-6423-094A-DC4BA093471D}"/>
              </a:ext>
            </a:extLst>
          </p:cNvPr>
          <p:cNvSpPr txBox="1"/>
          <p:nvPr/>
        </p:nvSpPr>
        <p:spPr>
          <a:xfrm>
            <a:off x="7514298" y="59207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6C8670C4-E29A-26B5-A244-6A4231587FA3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CF57379-D402-4223-9644-C0B7EAC7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39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9" action="ppaction://hlinksldjump"/>
            <a:extLst>
              <a:ext uri="{FF2B5EF4-FFF2-40B4-BE49-F238E27FC236}">
                <a16:creationId xmlns:a16="http://schemas.microsoft.com/office/drawing/2014/main" id="{2901964C-B087-15F4-7EE1-4D5AAD50D052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226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EA0E7-BC37-205D-DF5A-6DB6545E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 algn="ctr"/>
            <a:r>
              <a:rPr lang="en-US" sz="5400"/>
              <a:t>Client Overview</a:t>
            </a:r>
            <a:endParaRPr lang="en-US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DBA4-7CC6-08E5-5439-557292AD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r>
              <a:rPr lang="en-US" sz="2400"/>
              <a:t>Emily Bakes Cakes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Operating in Houston, Tx since 2003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Cakes, Cupcakes, Cookies and Pastries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r>
              <a:rPr lang="en-US" sz="2400"/>
              <a:t>Emily Boudreaux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Boudreaux family recipes made from scratch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/>
              <a:t>European-Style Cake Customization and Decoration</a:t>
            </a:r>
          </a:p>
        </p:txBody>
      </p:sp>
      <p:pic>
        <p:nvPicPr>
          <p:cNvPr id="7" name="Picture 6" descr="2 Tier Ultimate Confetti Birthday Cake">
            <a:extLst>
              <a:ext uri="{FF2B5EF4-FFF2-40B4-BE49-F238E27FC236}">
                <a16:creationId xmlns:a16="http://schemas.microsoft.com/office/drawing/2014/main" id="{16B259E4-45B2-FEE9-13D8-73EE39D4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8" r="2004" b="-3"/>
          <a:stretch/>
        </p:blipFill>
        <p:spPr>
          <a:xfrm>
            <a:off x="7675658" y="2093976"/>
            <a:ext cx="3941064" cy="4096512"/>
          </a:xfrm>
          <a:prstGeom prst="ellipse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D361-2C42-9853-7328-B2380436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2CCA5A6-6502-F634-86AB-08E1A8E0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192" y="6244728"/>
            <a:ext cx="922567" cy="563791"/>
          </a:xfrm>
          <a:prstGeom prst="rect">
            <a:avLst/>
          </a:prstGeom>
        </p:spPr>
      </p:pic>
      <p:sp>
        <p:nvSpPr>
          <p:cNvPr id="10" name="Action Button: Go Home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DD2EE98-39CA-B6B2-C8C2-4D5F4CB66E5D}"/>
              </a:ext>
            </a:extLst>
          </p:cNvPr>
          <p:cNvSpPr/>
          <p:nvPr/>
        </p:nvSpPr>
        <p:spPr>
          <a:xfrm>
            <a:off x="8726750" y="6489577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11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905AF7-86C3-E6C9-F09A-E5DD1B5D0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3753CEF0-1DA3-DE15-D770-E5A9EC8F8F18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hlinkClick r:id="rId4" action="ppaction://hlinksldjump"/>
            <a:extLst>
              <a:ext uri="{FF2B5EF4-FFF2-40B4-BE49-F238E27FC236}">
                <a16:creationId xmlns:a16="http://schemas.microsoft.com/office/drawing/2014/main" id="{A3C3BCA2-458E-085A-692E-6023B643ACDE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F7A3D400-2DFC-5034-2670-3B2ACF6A4A74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D0C55553-CD59-96D3-BA5F-328407E7A953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DCBF634-975B-8E0F-EF7B-7FBA3CFB1A4E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7" action="ppaction://hlinksldjump"/>
            <a:extLst>
              <a:ext uri="{FF2B5EF4-FFF2-40B4-BE49-F238E27FC236}">
                <a16:creationId xmlns:a16="http://schemas.microsoft.com/office/drawing/2014/main" id="{6001D546-04B9-8C7D-4F41-C1F33FA80CC9}"/>
              </a:ext>
            </a:extLst>
          </p:cNvPr>
          <p:cNvSpPr txBox="1"/>
          <p:nvPr/>
        </p:nvSpPr>
        <p:spPr>
          <a:xfrm>
            <a:off x="8489418" y="5910701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711207E4-B897-01DE-6F38-11A445D0F5D1}"/>
              </a:ext>
            </a:extLst>
          </p:cNvPr>
          <p:cNvSpPr txBox="1"/>
          <p:nvPr/>
        </p:nvSpPr>
        <p:spPr>
          <a:xfrm>
            <a:off x="3666198" y="2674620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F1AC1B94-04EA-3116-126F-DDA689AAB99E}"/>
              </a:ext>
            </a:extLst>
          </p:cNvPr>
          <p:cNvSpPr txBox="1"/>
          <p:nvPr/>
        </p:nvSpPr>
        <p:spPr>
          <a:xfrm>
            <a:off x="3718560" y="3305888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6121CD2-A8F1-E2B6-D12A-F8B5CA7C1465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0339B5A-066E-43DD-A31B-8124BFA5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40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11" action="ppaction://hlinksldjump"/>
            <a:extLst>
              <a:ext uri="{FF2B5EF4-FFF2-40B4-BE49-F238E27FC236}">
                <a16:creationId xmlns:a16="http://schemas.microsoft.com/office/drawing/2014/main" id="{B5919546-5F8C-A6A6-0A1A-142450D18C63}"/>
              </a:ext>
            </a:extLst>
          </p:cNvPr>
          <p:cNvSpPr txBox="1"/>
          <p:nvPr/>
        </p:nvSpPr>
        <p:spPr>
          <a:xfrm>
            <a:off x="7666698" y="60731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12" action="ppaction://hlinksldjump"/>
            <a:extLst>
              <a:ext uri="{FF2B5EF4-FFF2-40B4-BE49-F238E27FC236}">
                <a16:creationId xmlns:a16="http://schemas.microsoft.com/office/drawing/2014/main" id="{1F057D2B-6795-6FE9-AB83-A1F51C3E531C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6760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E54854F-5E7A-369D-0EB4-3F407A2F0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18275BBB-8E68-191D-7090-5D02611A5872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F6754665-DBA2-ECFA-69B4-9081998F0211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EB18748E-24A0-18BB-4910-D38A403A7407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DD0AEB5-5712-ED87-A9A3-9D629D480964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448FE6-2FC3-0722-EC27-6809EC054838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9B0A39C8-3246-CF8A-FF18-92556A81B8AF}"/>
              </a:ext>
            </a:extLst>
          </p:cNvPr>
          <p:cNvSpPr txBox="1"/>
          <p:nvPr/>
        </p:nvSpPr>
        <p:spPr>
          <a:xfrm>
            <a:off x="7514298" y="59207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57C1D263-D229-E425-4C15-FFCFB33A0CF0}"/>
              </a:ext>
            </a:extLst>
          </p:cNvPr>
          <p:cNvSpPr txBox="1"/>
          <p:nvPr/>
        </p:nvSpPr>
        <p:spPr>
          <a:xfrm>
            <a:off x="5052795" y="2644140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BE64246F-012F-3BB8-5C07-A265C4D843B2}"/>
              </a:ext>
            </a:extLst>
          </p:cNvPr>
          <p:cNvSpPr txBox="1"/>
          <p:nvPr/>
        </p:nvSpPr>
        <p:spPr>
          <a:xfrm>
            <a:off x="5985999" y="2644140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3635141E-DF87-0090-C2D1-CD162D13C1DD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034DA4D-4323-3152-EC0A-2D12C565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41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7" action="ppaction://hlinksldjump"/>
            <a:extLst>
              <a:ext uri="{FF2B5EF4-FFF2-40B4-BE49-F238E27FC236}">
                <a16:creationId xmlns:a16="http://schemas.microsoft.com/office/drawing/2014/main" id="{0AC0CA50-5394-6A4F-985C-6FC87B1FE66A}"/>
              </a:ext>
            </a:extLst>
          </p:cNvPr>
          <p:cNvSpPr txBox="1"/>
          <p:nvPr/>
        </p:nvSpPr>
        <p:spPr>
          <a:xfrm>
            <a:off x="8472943" y="5920739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6" name="TextBox 5">
            <a:hlinkClick r:id="rId11" action="ppaction://hlinksldjump"/>
            <a:extLst>
              <a:ext uri="{FF2B5EF4-FFF2-40B4-BE49-F238E27FC236}">
                <a16:creationId xmlns:a16="http://schemas.microsoft.com/office/drawing/2014/main" id="{F9AF5F71-CB93-97B2-1F03-9F24FD9C132F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6227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8909F6F-DD50-29B5-98CD-C3438CC19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2ED2EF3E-3ECD-09F4-0D58-3D0958625127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F5F3E975-3B88-556E-8AAC-2ABA46BB7E4F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E862E6C9-E14B-55F3-7B65-2A2C5059FFFF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177DF418-63B9-4CD2-C6F0-5D9CAD6A7E01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7" action="ppaction://hlinksldjump"/>
            <a:extLst>
              <a:ext uri="{FF2B5EF4-FFF2-40B4-BE49-F238E27FC236}">
                <a16:creationId xmlns:a16="http://schemas.microsoft.com/office/drawing/2014/main" id="{3DCC656D-64D6-B02A-87C1-67B1BC159121}"/>
              </a:ext>
            </a:extLst>
          </p:cNvPr>
          <p:cNvSpPr txBox="1"/>
          <p:nvPr/>
        </p:nvSpPr>
        <p:spPr>
          <a:xfrm>
            <a:off x="7514298" y="59207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8" action="ppaction://hlinksldjump"/>
            <a:extLst>
              <a:ext uri="{FF2B5EF4-FFF2-40B4-BE49-F238E27FC236}">
                <a16:creationId xmlns:a16="http://schemas.microsoft.com/office/drawing/2014/main" id="{7F2903B7-43E6-BC77-E0C1-D8309FD79248}"/>
              </a:ext>
            </a:extLst>
          </p:cNvPr>
          <p:cNvSpPr txBox="1"/>
          <p:nvPr/>
        </p:nvSpPr>
        <p:spPr>
          <a:xfrm>
            <a:off x="7404297" y="2642949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8" action="ppaction://hlinksldjump"/>
            <a:extLst>
              <a:ext uri="{FF2B5EF4-FFF2-40B4-BE49-F238E27FC236}">
                <a16:creationId xmlns:a16="http://schemas.microsoft.com/office/drawing/2014/main" id="{23E4BD5E-9DBC-31DD-F05A-7211556E7864}"/>
              </a:ext>
            </a:extLst>
          </p:cNvPr>
          <p:cNvSpPr txBox="1"/>
          <p:nvPr/>
        </p:nvSpPr>
        <p:spPr>
          <a:xfrm>
            <a:off x="5205195" y="2796540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rId8" action="ppaction://hlinksldjump"/>
            <a:extLst>
              <a:ext uri="{FF2B5EF4-FFF2-40B4-BE49-F238E27FC236}">
                <a16:creationId xmlns:a16="http://schemas.microsoft.com/office/drawing/2014/main" id="{C960050D-91C2-A2D4-CCAE-56989B4FE553}"/>
              </a:ext>
            </a:extLst>
          </p:cNvPr>
          <p:cNvSpPr txBox="1"/>
          <p:nvPr/>
        </p:nvSpPr>
        <p:spPr>
          <a:xfrm>
            <a:off x="5095194" y="2673429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AE9F639-54E7-B8B4-C3A3-F06CF3839EAB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9D491E1-CF54-EC07-4C08-94812E6B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42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F3ADCEE9-C948-7E3F-4796-7AB3FF5882A6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13321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DE44C4D-D94B-AE32-1141-C8A68CA99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4D7C22F1-B24A-A2BA-F9A5-BB6354725B1D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B4A102B8-79D0-7F73-42C4-76624239AF67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11F2E4DF-A8E3-4C63-137B-E994C1F844F3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6" action="ppaction://hlinksldjump"/>
            <a:extLst>
              <a:ext uri="{FF2B5EF4-FFF2-40B4-BE49-F238E27FC236}">
                <a16:creationId xmlns:a16="http://schemas.microsoft.com/office/drawing/2014/main" id="{2597D95C-6579-3224-6029-F19658AAA84F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4B50BA-D3FF-C8AC-D175-4A6D1B2F86B9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7" action="ppaction://hlinksldjump"/>
            <a:extLst>
              <a:ext uri="{FF2B5EF4-FFF2-40B4-BE49-F238E27FC236}">
                <a16:creationId xmlns:a16="http://schemas.microsoft.com/office/drawing/2014/main" id="{87070456-4559-9D1B-54A3-E3D36DC06D9A}"/>
              </a:ext>
            </a:extLst>
          </p:cNvPr>
          <p:cNvSpPr txBox="1"/>
          <p:nvPr/>
        </p:nvSpPr>
        <p:spPr>
          <a:xfrm>
            <a:off x="7514298" y="59207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rId8" action="ppaction://hlinksldjump"/>
            <a:extLst>
              <a:ext uri="{FF2B5EF4-FFF2-40B4-BE49-F238E27FC236}">
                <a16:creationId xmlns:a16="http://schemas.microsoft.com/office/drawing/2014/main" id="{5CDDC2A5-E7E3-538B-89CF-1574E53189C5}"/>
              </a:ext>
            </a:extLst>
          </p:cNvPr>
          <p:cNvSpPr txBox="1"/>
          <p:nvPr/>
        </p:nvSpPr>
        <p:spPr>
          <a:xfrm>
            <a:off x="3703320" y="3182778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0" name="TextBox 19">
            <a:hlinkClick r:id="rId9" action="ppaction://hlinksldjump"/>
            <a:extLst>
              <a:ext uri="{FF2B5EF4-FFF2-40B4-BE49-F238E27FC236}">
                <a16:creationId xmlns:a16="http://schemas.microsoft.com/office/drawing/2014/main" id="{C5BDAF74-2CBA-5E40-6242-74029C49257B}"/>
              </a:ext>
            </a:extLst>
          </p:cNvPr>
          <p:cNvSpPr txBox="1"/>
          <p:nvPr/>
        </p:nvSpPr>
        <p:spPr>
          <a:xfrm>
            <a:off x="3687102" y="4645818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DC940189-04AA-B294-F3E6-53598A84A9CE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6F0ABB1-D0CC-8438-9F26-F0B7D239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43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11" action="ppaction://hlinksldjump"/>
            <a:extLst>
              <a:ext uri="{FF2B5EF4-FFF2-40B4-BE49-F238E27FC236}">
                <a16:creationId xmlns:a16="http://schemas.microsoft.com/office/drawing/2014/main" id="{CB48F68E-D2AC-EBA4-5A16-07BA0E85E952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67578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FF8031B-772B-3754-47E0-D3C1AA528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6C6CEC48-68B9-90FF-6203-887D1D5CBBE3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2056CEFD-1161-734D-95C2-8D3724E0E65A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CB9EF387-40DE-C0E1-A028-E93332BE1B69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6" action="ppaction://hlinksldjump"/>
            <a:extLst>
              <a:ext uri="{FF2B5EF4-FFF2-40B4-BE49-F238E27FC236}">
                <a16:creationId xmlns:a16="http://schemas.microsoft.com/office/drawing/2014/main" id="{E8F5FFD1-D78E-CA82-8AD5-DDC8EF7B51C8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9E41DC-6D8E-E4FA-38B4-840E495EA09C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7" action="ppaction://hlinksldjump"/>
            <a:extLst>
              <a:ext uri="{FF2B5EF4-FFF2-40B4-BE49-F238E27FC236}">
                <a16:creationId xmlns:a16="http://schemas.microsoft.com/office/drawing/2014/main" id="{533A3470-9E06-6F63-21BB-80D5802D8D1F}"/>
              </a:ext>
            </a:extLst>
          </p:cNvPr>
          <p:cNvSpPr txBox="1"/>
          <p:nvPr/>
        </p:nvSpPr>
        <p:spPr>
          <a:xfrm>
            <a:off x="7514298" y="59207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rId8" action="ppaction://hlinksldjump"/>
            <a:extLst>
              <a:ext uri="{FF2B5EF4-FFF2-40B4-BE49-F238E27FC236}">
                <a16:creationId xmlns:a16="http://schemas.microsoft.com/office/drawing/2014/main" id="{E1D7A72C-6B07-9A72-47B3-041087BE483E}"/>
              </a:ext>
            </a:extLst>
          </p:cNvPr>
          <p:cNvSpPr txBox="1"/>
          <p:nvPr/>
        </p:nvSpPr>
        <p:spPr>
          <a:xfrm>
            <a:off x="3703320" y="4523898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959DD331-B488-C8CD-3285-C6B74DFB5B56}"/>
              </a:ext>
            </a:extLst>
          </p:cNvPr>
          <p:cNvSpPr txBox="1"/>
          <p:nvPr/>
        </p:nvSpPr>
        <p:spPr>
          <a:xfrm>
            <a:off x="3703320" y="3247493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1630D49-760F-A374-4E27-EC1695A9E26E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07F0CE55-7FBA-32A2-9BAF-B496C3F1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44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10" action="ppaction://hlinksldjump"/>
            <a:extLst>
              <a:ext uri="{FF2B5EF4-FFF2-40B4-BE49-F238E27FC236}">
                <a16:creationId xmlns:a16="http://schemas.microsoft.com/office/drawing/2014/main" id="{0D3C4E59-3CD3-0A4B-DBC0-EBDD8C42144A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0847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9A677-49E1-E3EE-0DCF-16D8EED4B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E65E61-77B5-9CEF-BD1A-8C324C08D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595"/>
            <a:ext cx="12192000" cy="6897188"/>
          </a:xfrm>
          <a:prstGeom prst="rect">
            <a:avLst/>
          </a:prstGeom>
        </p:spPr>
      </p:pic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B60B1C03-D991-CE7A-A22A-75F0E6645FA6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76F79027-311B-D331-B785-23BB438885CD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1264CECB-A7C6-936F-1AFF-5FF08F3CECD4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6" action="ppaction://hlinksldjump"/>
            <a:extLst>
              <a:ext uri="{FF2B5EF4-FFF2-40B4-BE49-F238E27FC236}">
                <a16:creationId xmlns:a16="http://schemas.microsoft.com/office/drawing/2014/main" id="{24AA1C34-DDA1-9E9C-3D61-AAD8233258E8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E17E93F-5E63-A5BA-BEDD-980D9E1994D3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7" action="ppaction://hlinksldjump"/>
            <a:extLst>
              <a:ext uri="{FF2B5EF4-FFF2-40B4-BE49-F238E27FC236}">
                <a16:creationId xmlns:a16="http://schemas.microsoft.com/office/drawing/2014/main" id="{E6EEFDEE-9B51-A8AC-66C2-8E20D8A72678}"/>
              </a:ext>
            </a:extLst>
          </p:cNvPr>
          <p:cNvSpPr txBox="1"/>
          <p:nvPr/>
        </p:nvSpPr>
        <p:spPr>
          <a:xfrm>
            <a:off x="7514298" y="5920740"/>
            <a:ext cx="87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rId8" action="ppaction://hlinksldjump"/>
            <a:extLst>
              <a:ext uri="{FF2B5EF4-FFF2-40B4-BE49-F238E27FC236}">
                <a16:creationId xmlns:a16="http://schemas.microsoft.com/office/drawing/2014/main" id="{EA108BD6-BC06-E2AE-2B54-09CC0C87A3C3}"/>
              </a:ext>
            </a:extLst>
          </p:cNvPr>
          <p:cNvSpPr txBox="1"/>
          <p:nvPr/>
        </p:nvSpPr>
        <p:spPr>
          <a:xfrm>
            <a:off x="3703320" y="4523898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3F9A3C70-7CE1-3FA3-54BB-289A7A7A00D0}"/>
              </a:ext>
            </a:extLst>
          </p:cNvPr>
          <p:cNvSpPr txBox="1"/>
          <p:nvPr/>
        </p:nvSpPr>
        <p:spPr>
          <a:xfrm>
            <a:off x="3703320" y="3247493"/>
            <a:ext cx="220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59497B4B-58F8-5518-5893-23B1C2A94366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AD6D598-ABAD-0CA7-1FB2-1B559D8E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45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41F2329A-A8A7-C74F-C36E-07AD4DD69D39}"/>
              </a:ext>
            </a:extLst>
          </p:cNvPr>
          <p:cNvSpPr txBox="1"/>
          <p:nvPr/>
        </p:nvSpPr>
        <p:spPr>
          <a:xfrm>
            <a:off x="2922802" y="111762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5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4E952EBB-4D58-77C8-6041-56CC9DF3756F}"/>
              </a:ext>
            </a:extLst>
          </p:cNvPr>
          <p:cNvSpPr txBox="1"/>
          <p:nvPr/>
        </p:nvSpPr>
        <p:spPr>
          <a:xfrm>
            <a:off x="4746686" y="111761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6" name="TextBox 5">
            <a:hlinkClick r:id="rId5" action="ppaction://hlinksldjump"/>
            <a:extLst>
              <a:ext uri="{FF2B5EF4-FFF2-40B4-BE49-F238E27FC236}">
                <a16:creationId xmlns:a16="http://schemas.microsoft.com/office/drawing/2014/main" id="{40225D31-E800-8238-816C-5E31A1E0C0DF}"/>
              </a:ext>
            </a:extLst>
          </p:cNvPr>
          <p:cNvSpPr txBox="1"/>
          <p:nvPr/>
        </p:nvSpPr>
        <p:spPr>
          <a:xfrm>
            <a:off x="6501744" y="111761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7" name="TextBox 6">
            <a:hlinkClick r:id="rId6" action="ppaction://hlinksldjump"/>
            <a:extLst>
              <a:ext uri="{FF2B5EF4-FFF2-40B4-BE49-F238E27FC236}">
                <a16:creationId xmlns:a16="http://schemas.microsoft.com/office/drawing/2014/main" id="{C2CBDFF2-D4B1-58F8-826F-058E297E070B}"/>
              </a:ext>
            </a:extLst>
          </p:cNvPr>
          <p:cNvSpPr txBox="1"/>
          <p:nvPr/>
        </p:nvSpPr>
        <p:spPr>
          <a:xfrm>
            <a:off x="8364956" y="111761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6138277-1D5F-DFBF-0011-24CB2BE7E2DB}"/>
              </a:ext>
            </a:extLst>
          </p:cNvPr>
          <p:cNvSpPr txBox="1"/>
          <p:nvPr/>
        </p:nvSpPr>
        <p:spPr>
          <a:xfrm>
            <a:off x="10090517" y="123687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10" action="ppaction://hlinksldjump"/>
            <a:extLst>
              <a:ext uri="{FF2B5EF4-FFF2-40B4-BE49-F238E27FC236}">
                <a16:creationId xmlns:a16="http://schemas.microsoft.com/office/drawing/2014/main" id="{7344AE28-3807-80F0-6639-02FE9E6790E2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64864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AF2F18C-9CAC-5124-23EB-DB82B45E4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B747F183-03CF-089D-C948-59B7C7B01C9A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4" action="ppaction://hlinksldjump"/>
            <a:extLst>
              <a:ext uri="{FF2B5EF4-FFF2-40B4-BE49-F238E27FC236}">
                <a16:creationId xmlns:a16="http://schemas.microsoft.com/office/drawing/2014/main" id="{098CF8C1-BA77-1A73-F7D6-50C632E5CE80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3AEE8CE2-00C7-0FA1-9344-E8FAD7D3A1A4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64764B5-FF63-D790-861F-57DFE74CE684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AB031F70-8F8E-8342-B0FA-AC6510690C2B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D69CF08A-F569-CC69-5C00-01AD03A62087}"/>
              </a:ext>
            </a:extLst>
          </p:cNvPr>
          <p:cNvSpPr txBox="1"/>
          <p:nvPr/>
        </p:nvSpPr>
        <p:spPr>
          <a:xfrm>
            <a:off x="9470918" y="1376516"/>
            <a:ext cx="322011" cy="20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B8F75587-7F6E-5D94-4FFB-98E173DAA671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E8EEC37-E88C-28ED-881B-ACC28E14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46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9" action="ppaction://hlinksldjump"/>
            <a:extLst>
              <a:ext uri="{FF2B5EF4-FFF2-40B4-BE49-F238E27FC236}">
                <a16:creationId xmlns:a16="http://schemas.microsoft.com/office/drawing/2014/main" id="{A894EA4A-3FC8-46F3-03D9-A3D91CE1B621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4208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D500DAE-81EE-A2E3-9742-1E9BBFEF8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F7B11CF8-4803-A794-B0C5-1FBDA93D4E30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4" action="ppaction://hlinksldjump"/>
            <a:extLst>
              <a:ext uri="{FF2B5EF4-FFF2-40B4-BE49-F238E27FC236}">
                <a16:creationId xmlns:a16="http://schemas.microsoft.com/office/drawing/2014/main" id="{16CAF18F-54AB-49B9-6A6E-C788B8DAA7DF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381CEEFA-F9DC-264D-65A1-0C1027DB9465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FCA374-DB2F-E5E2-C35C-509E3183BC1A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45B8603F-37ED-14EF-9B91-378055510301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0" name="TextBox 19">
            <a:hlinkClick r:id="rId7" action="ppaction://hlinksldjump"/>
            <a:extLst>
              <a:ext uri="{FF2B5EF4-FFF2-40B4-BE49-F238E27FC236}">
                <a16:creationId xmlns:a16="http://schemas.microsoft.com/office/drawing/2014/main" id="{3DCE0899-333A-66C2-A57F-85D3088A77FF}"/>
              </a:ext>
            </a:extLst>
          </p:cNvPr>
          <p:cNvSpPr txBox="1"/>
          <p:nvPr/>
        </p:nvSpPr>
        <p:spPr>
          <a:xfrm>
            <a:off x="7494634" y="5958348"/>
            <a:ext cx="891544" cy="1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36E0C7BD-B586-07A9-C188-E657CAAD8C58}"/>
              </a:ext>
            </a:extLst>
          </p:cNvPr>
          <p:cNvSpPr txBox="1"/>
          <p:nvPr/>
        </p:nvSpPr>
        <p:spPr>
          <a:xfrm>
            <a:off x="3733800" y="2541639"/>
            <a:ext cx="1221658" cy="17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3" name="TextBox 22">
            <a:hlinkClick r:id="rId9" action="ppaction://hlinksldjump"/>
            <a:extLst>
              <a:ext uri="{FF2B5EF4-FFF2-40B4-BE49-F238E27FC236}">
                <a16:creationId xmlns:a16="http://schemas.microsoft.com/office/drawing/2014/main" id="{FBCA6D30-D2E3-8051-01C1-5DCBF553064B}"/>
              </a:ext>
            </a:extLst>
          </p:cNvPr>
          <p:cNvSpPr txBox="1"/>
          <p:nvPr/>
        </p:nvSpPr>
        <p:spPr>
          <a:xfrm>
            <a:off x="6096000" y="2541639"/>
            <a:ext cx="1221658" cy="17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0514700F-BFBB-93F2-470C-7F595FDE0746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C2F4B48-B426-62A3-DD2C-8B7D574F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17920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47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hlinkClick r:id="rId11" action="ppaction://hlinksldjump"/>
            <a:extLst>
              <a:ext uri="{FF2B5EF4-FFF2-40B4-BE49-F238E27FC236}">
                <a16:creationId xmlns:a16="http://schemas.microsoft.com/office/drawing/2014/main" id="{C4649F1C-04D5-F0B1-7B15-EE097AC29E45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36819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90F55B-13C6-9170-753C-89059417E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311F96FC-FA0A-6A6F-C8C9-7E0CE2FF9110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BCAA8932-77BD-8B00-9CB4-CB84F481174E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262CD1CE-F37F-95D0-F4A9-E337E2804DE6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9" name="TextBox 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02BBFDF-9E4A-8F13-77A8-8DEF22E54773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5A358EFD-8F71-B851-3009-90C91F539790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4470B3B8-A5DA-2ABE-448E-ABB16CD18A0F}"/>
              </a:ext>
            </a:extLst>
          </p:cNvPr>
          <p:cNvSpPr txBox="1"/>
          <p:nvPr/>
        </p:nvSpPr>
        <p:spPr>
          <a:xfrm>
            <a:off x="7494634" y="5976944"/>
            <a:ext cx="891544" cy="1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FE0C22D8-67DA-FF0C-8A04-6FA3549B596E}"/>
              </a:ext>
            </a:extLst>
          </p:cNvPr>
          <p:cNvSpPr txBox="1"/>
          <p:nvPr/>
        </p:nvSpPr>
        <p:spPr>
          <a:xfrm>
            <a:off x="3733800" y="2541639"/>
            <a:ext cx="1221658" cy="17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5B487385-1D38-6D8F-30EC-F1C88899FFD4}"/>
              </a:ext>
            </a:extLst>
          </p:cNvPr>
          <p:cNvSpPr txBox="1"/>
          <p:nvPr/>
        </p:nvSpPr>
        <p:spPr>
          <a:xfrm>
            <a:off x="3738719" y="2713703"/>
            <a:ext cx="1221658" cy="17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A02836EA-F50F-CDB8-A708-5E40AE85E1C3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DD4DC5E-D540-1AA2-A063-34F41ABD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48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hlinkClick r:id="rId10" action="ppaction://hlinksldjump"/>
            <a:extLst>
              <a:ext uri="{FF2B5EF4-FFF2-40B4-BE49-F238E27FC236}">
                <a16:creationId xmlns:a16="http://schemas.microsoft.com/office/drawing/2014/main" id="{B7AEE9BF-2108-205B-8EF1-49F4F9FF9583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6354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8B7384-AB54-2AFE-34B2-CCE628D08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5DBEECA9-0693-C9DF-6D8A-A68C2D391DEF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4ED5BEAC-CD6D-3BEF-E431-5C69FE09C6E0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8A756680-1010-EADC-82C9-7CD6D57F4D90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9" name="TextBox 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3A3918-7F67-D7F7-D15B-FB7E646CD389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B319229F-E721-37FA-8E3A-C6FFBF8F3D87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9F0B2E43-04ED-C36B-0108-ADA0ECA2D994}"/>
              </a:ext>
            </a:extLst>
          </p:cNvPr>
          <p:cNvSpPr txBox="1"/>
          <p:nvPr/>
        </p:nvSpPr>
        <p:spPr>
          <a:xfrm>
            <a:off x="6532797" y="14142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7" action="ppaction://hlinksldjump"/>
            <a:extLst>
              <a:ext uri="{FF2B5EF4-FFF2-40B4-BE49-F238E27FC236}">
                <a16:creationId xmlns:a16="http://schemas.microsoft.com/office/drawing/2014/main" id="{4E60EDFB-F8A8-DB7F-A743-00B21D50D259}"/>
              </a:ext>
            </a:extLst>
          </p:cNvPr>
          <p:cNvSpPr txBox="1"/>
          <p:nvPr/>
        </p:nvSpPr>
        <p:spPr>
          <a:xfrm>
            <a:off x="7494634" y="5958348"/>
            <a:ext cx="891544" cy="1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80CD2CA7-6B5B-DBE7-CF72-6A0438C39465}"/>
              </a:ext>
            </a:extLst>
          </p:cNvPr>
          <p:cNvSpPr txBox="1"/>
          <p:nvPr/>
        </p:nvSpPr>
        <p:spPr>
          <a:xfrm>
            <a:off x="6049788" y="2541639"/>
            <a:ext cx="1221658" cy="17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Action Button: Go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6D782B0-EACA-7244-7AC6-3A1AEB10A5DC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4B6D84F-41FC-C4FF-634A-DB5F3108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49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hlinkClick r:id="rId10" action="ppaction://hlinksldjump"/>
            <a:extLst>
              <a:ext uri="{FF2B5EF4-FFF2-40B4-BE49-F238E27FC236}">
                <a16:creationId xmlns:a16="http://schemas.microsoft.com/office/drawing/2014/main" id="{DDA4DDA4-079F-1FC1-37C9-665E598D7BDE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8298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3D3A-22C0-FA2A-D0BC-AF6DBCC1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Objective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59E51-8F33-E5C6-C838-42262CDB7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Objective: Improve revenue and customer retention by implementing a web order database application.</a:t>
            </a:r>
          </a:p>
          <a:p>
            <a:r>
              <a:rPr lang="en-US"/>
              <a:t>Context: 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US"/>
              <a:t>About 3-5 orders are lost per month 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en-US"/>
              <a:t>Decrease in customer satisfaction and retention.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8EEDC-F298-4F98-7EEE-AF557E4D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/>
          </a:p>
        </p:txBody>
      </p:sp>
      <p:pic>
        <p:nvPicPr>
          <p:cNvPr id="6" name="Picture 5" descr="A hand holding a magnifying glass with a glowing target&#10;&#10;Description automatically generated">
            <a:extLst>
              <a:ext uri="{FF2B5EF4-FFF2-40B4-BE49-F238E27FC236}">
                <a16:creationId xmlns:a16="http://schemas.microsoft.com/office/drawing/2014/main" id="{8298FCA6-62C0-C4EA-DD92-EE3897EAC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29530" y="4000152"/>
            <a:ext cx="3889687" cy="2204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248AB-C869-AF3B-F27F-54470B0EE9F1}"/>
              </a:ext>
            </a:extLst>
          </p:cNvPr>
          <p:cNvSpPr txBox="1"/>
          <p:nvPr/>
        </p:nvSpPr>
        <p:spPr>
          <a:xfrm>
            <a:off x="7186706" y="6787061"/>
            <a:ext cx="3824942" cy="16310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55885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2AEAB2C2-3192-B0A7-CC6C-F5CEF8184E68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rId3" action="ppaction://hlinksldjump"/>
            <a:extLst>
              <a:ext uri="{FF2B5EF4-FFF2-40B4-BE49-F238E27FC236}">
                <a16:creationId xmlns:a16="http://schemas.microsoft.com/office/drawing/2014/main" id="{1E2E1C90-B11C-6D02-5C12-6CDC091468B4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0" name="TextBox 19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90D0C9-5F11-A843-2A57-EF86D0086951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A8D4DD62-1344-A516-11A0-59E5BF797ED0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2A5AC39A-32F6-ABC6-BB51-F2404287F7F5}"/>
              </a:ext>
            </a:extLst>
          </p:cNvPr>
          <p:cNvSpPr txBox="1"/>
          <p:nvPr/>
        </p:nvSpPr>
        <p:spPr>
          <a:xfrm>
            <a:off x="9500910" y="1455174"/>
            <a:ext cx="282187" cy="12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49E485A1-BE7F-B4E8-AADE-DE7D05D25376}"/>
              </a:ext>
            </a:extLst>
          </p:cNvPr>
          <p:cNvSpPr txBox="1"/>
          <p:nvPr/>
        </p:nvSpPr>
        <p:spPr>
          <a:xfrm>
            <a:off x="1970384" y="3033251"/>
            <a:ext cx="282187" cy="12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19E7CD-16C1-9CAC-8EDB-9D2AC4C62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451BDCE0-92D5-2494-55AE-31587210CABF}"/>
              </a:ext>
            </a:extLst>
          </p:cNvPr>
          <p:cNvSpPr txBox="1"/>
          <p:nvPr/>
        </p:nvSpPr>
        <p:spPr>
          <a:xfrm>
            <a:off x="2939107" y="124583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18811E28-559F-CFAC-81DD-412618A543D1}"/>
              </a:ext>
            </a:extLst>
          </p:cNvPr>
          <p:cNvSpPr txBox="1"/>
          <p:nvPr/>
        </p:nvSpPr>
        <p:spPr>
          <a:xfrm>
            <a:off x="8381261" y="124582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6" name="TextBox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6F2D17-4598-7B47-F28F-070016E9C1EC}"/>
              </a:ext>
            </a:extLst>
          </p:cNvPr>
          <p:cNvSpPr txBox="1"/>
          <p:nvPr/>
        </p:nvSpPr>
        <p:spPr>
          <a:xfrm>
            <a:off x="10106822" y="136508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0595C18E-5F17-A294-7AC1-D4F349D72A43}"/>
              </a:ext>
            </a:extLst>
          </p:cNvPr>
          <p:cNvSpPr txBox="1"/>
          <p:nvPr/>
        </p:nvSpPr>
        <p:spPr>
          <a:xfrm>
            <a:off x="1434772" y="136508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C2F09F52-C49B-4F08-9675-77533CD306E8}"/>
              </a:ext>
            </a:extLst>
          </p:cNvPr>
          <p:cNvSpPr txBox="1"/>
          <p:nvPr/>
        </p:nvSpPr>
        <p:spPr>
          <a:xfrm>
            <a:off x="9429135" y="1455174"/>
            <a:ext cx="432620" cy="12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BE30074E-4B8E-7095-0AC4-498F4EEA5C38}"/>
              </a:ext>
            </a:extLst>
          </p:cNvPr>
          <p:cNvSpPr txBox="1"/>
          <p:nvPr/>
        </p:nvSpPr>
        <p:spPr>
          <a:xfrm>
            <a:off x="1829660" y="3033251"/>
            <a:ext cx="432620" cy="12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Action Button: Go Home 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DFFC925D-7222-9632-F66F-F8BF6B767766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48134457-30B1-1AA1-29F9-CE18D1DA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50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355449F9-68D0-6883-2083-BC2B27966B90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6749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42D6950F-2D41-1D6E-6219-26FBF22F5AD8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589DA443-6F05-5F2A-3041-1E1FC8626A68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41BC137-5CCE-D8D2-4A66-2AD8D83BD9E8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4" action="ppaction://hlinksldjump"/>
            <a:extLst>
              <a:ext uri="{FF2B5EF4-FFF2-40B4-BE49-F238E27FC236}">
                <a16:creationId xmlns:a16="http://schemas.microsoft.com/office/drawing/2014/main" id="{2B2F7D47-E8A1-1ED2-BEF3-B5854E701D71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62423FDB-F080-480B-7B82-CFE4B8957458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6" action="ppaction://hlinksldjump"/>
            <a:extLst>
              <a:ext uri="{FF2B5EF4-FFF2-40B4-BE49-F238E27FC236}">
                <a16:creationId xmlns:a16="http://schemas.microsoft.com/office/drawing/2014/main" id="{905D66B2-A4AB-EB96-1668-140CF5AD2E91}"/>
              </a:ext>
            </a:extLst>
          </p:cNvPr>
          <p:cNvSpPr txBox="1"/>
          <p:nvPr/>
        </p:nvSpPr>
        <p:spPr>
          <a:xfrm>
            <a:off x="7524626" y="5958348"/>
            <a:ext cx="861552" cy="16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3F8FC0-B178-BDE3-3EE7-F1385F30B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4" name="TextBox 3">
            <a:hlinkClick r:id="rId5" action="ppaction://hlinksldjump"/>
            <a:extLst>
              <a:ext uri="{FF2B5EF4-FFF2-40B4-BE49-F238E27FC236}">
                <a16:creationId xmlns:a16="http://schemas.microsoft.com/office/drawing/2014/main" id="{DD9B839F-A269-00CF-1C7E-B170A7056171}"/>
              </a:ext>
            </a:extLst>
          </p:cNvPr>
          <p:cNvSpPr txBox="1"/>
          <p:nvPr/>
        </p:nvSpPr>
        <p:spPr>
          <a:xfrm>
            <a:off x="4767908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5" name="TextBox 4">
            <a:hlinkClick r:id="rId2" action="ppaction://hlinksldjump"/>
            <a:extLst>
              <a:ext uri="{FF2B5EF4-FFF2-40B4-BE49-F238E27FC236}">
                <a16:creationId xmlns:a16="http://schemas.microsoft.com/office/drawing/2014/main" id="{1035C647-44FE-ED8F-2173-3F8C25563699}"/>
              </a:ext>
            </a:extLst>
          </p:cNvPr>
          <p:cNvSpPr txBox="1"/>
          <p:nvPr/>
        </p:nvSpPr>
        <p:spPr>
          <a:xfrm>
            <a:off x="2939107" y="124583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C000B5B3-BBF6-B2D3-8419-143949CE06B5}"/>
              </a:ext>
            </a:extLst>
          </p:cNvPr>
          <p:cNvSpPr txBox="1"/>
          <p:nvPr/>
        </p:nvSpPr>
        <p:spPr>
          <a:xfrm>
            <a:off x="8381261" y="124582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7" name="TextBox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5B2AEE-DD32-3032-CC72-9E87B1D1C931}"/>
              </a:ext>
            </a:extLst>
          </p:cNvPr>
          <p:cNvSpPr txBox="1"/>
          <p:nvPr/>
        </p:nvSpPr>
        <p:spPr>
          <a:xfrm>
            <a:off x="10106822" y="136508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8" name="TextBox 7">
            <a:hlinkClick r:id="rId4" action="ppaction://hlinksldjump"/>
            <a:extLst>
              <a:ext uri="{FF2B5EF4-FFF2-40B4-BE49-F238E27FC236}">
                <a16:creationId xmlns:a16="http://schemas.microsoft.com/office/drawing/2014/main" id="{E5EF75EF-1246-0EDF-BACE-3207FF5E4575}"/>
              </a:ext>
            </a:extLst>
          </p:cNvPr>
          <p:cNvSpPr txBox="1"/>
          <p:nvPr/>
        </p:nvSpPr>
        <p:spPr>
          <a:xfrm>
            <a:off x="1434772" y="136508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49D69AE1-94A8-7BFA-7424-C70A128EABE8}"/>
              </a:ext>
            </a:extLst>
          </p:cNvPr>
          <p:cNvSpPr txBox="1"/>
          <p:nvPr/>
        </p:nvSpPr>
        <p:spPr>
          <a:xfrm>
            <a:off x="7440313" y="5914102"/>
            <a:ext cx="940948" cy="32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Action Button: Go Home 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AA75A5C-53E8-6507-48C6-F82ACD364CDD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23C9A19-888E-89C1-6EFC-227FEFB2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51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hlinkClick r:id="rId9" action="ppaction://hlinksldjump"/>
            <a:extLst>
              <a:ext uri="{FF2B5EF4-FFF2-40B4-BE49-F238E27FC236}">
                <a16:creationId xmlns:a16="http://schemas.microsoft.com/office/drawing/2014/main" id="{B1890F58-BC73-B117-1A69-26B871CF5998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4599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AC49BAC-FE55-5C30-51F2-55FC3ED52DEF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A0422CA3-599D-B72C-379F-4CB1A1E29AB8}"/>
              </a:ext>
            </a:extLst>
          </p:cNvPr>
          <p:cNvSpPr txBox="1"/>
          <p:nvPr/>
        </p:nvSpPr>
        <p:spPr>
          <a:xfrm>
            <a:off x="838617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64659E-F754-8A55-A7AE-DA0B5AA19E57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4" action="ppaction://hlinksldjump"/>
            <a:extLst>
              <a:ext uri="{FF2B5EF4-FFF2-40B4-BE49-F238E27FC236}">
                <a16:creationId xmlns:a16="http://schemas.microsoft.com/office/drawing/2014/main" id="{B7C4C78E-89D6-776D-BB1D-FF7542CA836D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B360AE07-B1EE-404E-3D03-AFBB6D3D2D24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6" action="ppaction://hlinksldjump"/>
            <a:extLst>
              <a:ext uri="{FF2B5EF4-FFF2-40B4-BE49-F238E27FC236}">
                <a16:creationId xmlns:a16="http://schemas.microsoft.com/office/drawing/2014/main" id="{30E76FB4-37A2-3B01-BC3F-DFEE1D68851B}"/>
              </a:ext>
            </a:extLst>
          </p:cNvPr>
          <p:cNvSpPr txBox="1"/>
          <p:nvPr/>
        </p:nvSpPr>
        <p:spPr>
          <a:xfrm>
            <a:off x="7524626" y="5958348"/>
            <a:ext cx="861552" cy="16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B7057F1-46EC-FFEA-9BEC-99900B94C9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CDAB4C88-7A6F-B8FB-E8A7-118876F0E0CC}"/>
              </a:ext>
            </a:extLst>
          </p:cNvPr>
          <p:cNvSpPr txBox="1"/>
          <p:nvPr/>
        </p:nvSpPr>
        <p:spPr>
          <a:xfrm>
            <a:off x="475315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0F7AF53C-62F3-E691-E120-239228A0797D}"/>
              </a:ext>
            </a:extLst>
          </p:cNvPr>
          <p:cNvSpPr txBox="1"/>
          <p:nvPr/>
        </p:nvSpPr>
        <p:spPr>
          <a:xfrm>
            <a:off x="2939107" y="124583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rId3" action="ppaction://hlinksldjump"/>
            <a:extLst>
              <a:ext uri="{FF2B5EF4-FFF2-40B4-BE49-F238E27FC236}">
                <a16:creationId xmlns:a16="http://schemas.microsoft.com/office/drawing/2014/main" id="{E8D5F7BD-A674-9D43-A192-40CCDFB6BA00}"/>
              </a:ext>
            </a:extLst>
          </p:cNvPr>
          <p:cNvSpPr txBox="1"/>
          <p:nvPr/>
        </p:nvSpPr>
        <p:spPr>
          <a:xfrm>
            <a:off x="8381261" y="124582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0" name="TextBox 19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B5E1877-7452-693E-0A96-B528E3F17F42}"/>
              </a:ext>
            </a:extLst>
          </p:cNvPr>
          <p:cNvSpPr txBox="1"/>
          <p:nvPr/>
        </p:nvSpPr>
        <p:spPr>
          <a:xfrm>
            <a:off x="10106822" y="136508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95564963-EFAF-950B-8BE7-224FA95DBBF0}"/>
              </a:ext>
            </a:extLst>
          </p:cNvPr>
          <p:cNvSpPr txBox="1"/>
          <p:nvPr/>
        </p:nvSpPr>
        <p:spPr>
          <a:xfrm>
            <a:off x="1434772" y="136508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2" name="TextBox 21">
            <a:hlinkClick r:id="rId6" action="ppaction://hlinksldjump"/>
            <a:extLst>
              <a:ext uri="{FF2B5EF4-FFF2-40B4-BE49-F238E27FC236}">
                <a16:creationId xmlns:a16="http://schemas.microsoft.com/office/drawing/2014/main" id="{61B7C473-3B72-1088-D8F8-ED1A98DFB390}"/>
              </a:ext>
            </a:extLst>
          </p:cNvPr>
          <p:cNvSpPr txBox="1"/>
          <p:nvPr/>
        </p:nvSpPr>
        <p:spPr>
          <a:xfrm>
            <a:off x="7440313" y="5914102"/>
            <a:ext cx="940948" cy="32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3" name="Action Button: Go Home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4092AE7-BC94-1663-AB16-9531D3DCD32A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B4BBC90-97F1-943B-29D8-3B1E6BD7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52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hlinkClick r:id="rId9" action="ppaction://hlinksldjump"/>
            <a:extLst>
              <a:ext uri="{FF2B5EF4-FFF2-40B4-BE49-F238E27FC236}">
                <a16:creationId xmlns:a16="http://schemas.microsoft.com/office/drawing/2014/main" id="{EB6409E2-C560-B934-11D8-1AC9F786B6A3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32553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7298C45-D70F-778A-2446-F83E9DDBE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B62FDD9F-634C-1438-4B7D-ABBC363FF841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4" name="TextBox 1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0FB1DC-EE04-84BD-C77D-A368E89422F1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34AC131C-97F5-0960-50BE-925E73807411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6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CB97EA6A-D9E8-9022-2290-17F05E7E9BC6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6" action="ppaction://hlinksldjump"/>
            <a:extLst>
              <a:ext uri="{FF2B5EF4-FFF2-40B4-BE49-F238E27FC236}">
                <a16:creationId xmlns:a16="http://schemas.microsoft.com/office/drawing/2014/main" id="{3E7BAB57-ADB8-A49F-E087-365931CDC3F7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6" action="ppaction://hlinksldjump"/>
            <a:extLst>
              <a:ext uri="{FF2B5EF4-FFF2-40B4-BE49-F238E27FC236}">
                <a16:creationId xmlns:a16="http://schemas.microsoft.com/office/drawing/2014/main" id="{4B42D2AE-22D7-E166-2751-21AB8B4BB59D}"/>
              </a:ext>
            </a:extLst>
          </p:cNvPr>
          <p:cNvSpPr txBox="1"/>
          <p:nvPr/>
        </p:nvSpPr>
        <p:spPr>
          <a:xfrm>
            <a:off x="7524626" y="5958348"/>
            <a:ext cx="861552" cy="16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9" name="TextBox 18">
            <a:hlinkClick r:id="rId7" action="ppaction://hlinksldjump"/>
            <a:extLst>
              <a:ext uri="{FF2B5EF4-FFF2-40B4-BE49-F238E27FC236}">
                <a16:creationId xmlns:a16="http://schemas.microsoft.com/office/drawing/2014/main" id="{3253C427-9568-4807-4A1B-4E0AC6EDDCB9}"/>
              </a:ext>
            </a:extLst>
          </p:cNvPr>
          <p:cNvSpPr txBox="1"/>
          <p:nvPr/>
        </p:nvSpPr>
        <p:spPr>
          <a:xfrm>
            <a:off x="7382059" y="1656735"/>
            <a:ext cx="385425" cy="16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3" name="Action Button: Go Home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316C4A38-BACC-DEE2-AD09-D78CD9374CBC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53DAA8-229C-56F5-04CA-E29711BD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53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hlinkClick r:id="rId9" action="ppaction://hlinksldjump"/>
            <a:extLst>
              <a:ext uri="{FF2B5EF4-FFF2-40B4-BE49-F238E27FC236}">
                <a16:creationId xmlns:a16="http://schemas.microsoft.com/office/drawing/2014/main" id="{B0E4A6E4-D55B-ED2C-051E-060FFF5C7BE3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22208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1FBA5F8-4114-2E91-EA69-8DFD50400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5"/>
            <a:ext cx="12192000" cy="6897189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D67BE3F2-AB94-CAAC-3C8E-C0FEE1AE7CC8}"/>
              </a:ext>
            </a:extLst>
          </p:cNvPr>
          <p:cNvSpPr txBox="1"/>
          <p:nvPr/>
        </p:nvSpPr>
        <p:spPr>
          <a:xfrm>
            <a:off x="2944024" y="109835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9" name="TextBox 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857AD40-434A-DBFF-3AC8-51858374998F}"/>
              </a:ext>
            </a:extLst>
          </p:cNvPr>
          <p:cNvSpPr txBox="1"/>
          <p:nvPr/>
        </p:nvSpPr>
        <p:spPr>
          <a:xfrm>
            <a:off x="1011173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075CBE29-65CB-0075-6E73-219C0862B5AB}"/>
              </a:ext>
            </a:extLst>
          </p:cNvPr>
          <p:cNvSpPr txBox="1"/>
          <p:nvPr/>
        </p:nvSpPr>
        <p:spPr>
          <a:xfrm>
            <a:off x="4767908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339C808A-DC10-10E9-95A2-95D119768179}"/>
              </a:ext>
            </a:extLst>
          </p:cNvPr>
          <p:cNvSpPr txBox="1"/>
          <p:nvPr/>
        </p:nvSpPr>
        <p:spPr>
          <a:xfrm>
            <a:off x="6522966" y="109834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CB18D3C4-734F-39BB-503D-B10494B426A4}"/>
              </a:ext>
            </a:extLst>
          </p:cNvPr>
          <p:cNvSpPr txBox="1"/>
          <p:nvPr/>
        </p:nvSpPr>
        <p:spPr>
          <a:xfrm>
            <a:off x="10366149" y="3057833"/>
            <a:ext cx="380509" cy="15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5" name="Action Button: Go Home 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E5BA477-AA8E-E709-414C-D282D6F1B680}"/>
              </a:ext>
            </a:extLst>
          </p:cNvPr>
          <p:cNvSpPr/>
          <p:nvPr/>
        </p:nvSpPr>
        <p:spPr>
          <a:xfrm>
            <a:off x="10188596" y="6528158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66BEB18-D9D7-B761-DC25-6FBDBD2A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282" y="6227752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54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629F2C7A-1074-A465-17AC-BEED6D0B7C22}"/>
              </a:ext>
            </a:extLst>
          </p:cNvPr>
          <p:cNvSpPr txBox="1"/>
          <p:nvPr/>
        </p:nvSpPr>
        <p:spPr>
          <a:xfrm>
            <a:off x="1439689" y="121760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80B792FD-CE1A-D81C-6A5A-DF2091E911C7}"/>
              </a:ext>
            </a:extLst>
          </p:cNvPr>
          <p:cNvSpPr txBox="1"/>
          <p:nvPr/>
        </p:nvSpPr>
        <p:spPr>
          <a:xfrm>
            <a:off x="10136816" y="123689"/>
            <a:ext cx="789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18" name="TextBox 17">
            <a:hlinkClick r:id="rId10" action="ppaction://hlinksldjump"/>
            <a:extLst>
              <a:ext uri="{FF2B5EF4-FFF2-40B4-BE49-F238E27FC236}">
                <a16:creationId xmlns:a16="http://schemas.microsoft.com/office/drawing/2014/main" id="{00A0746C-07EB-ACC8-B24E-8E9E34C0E417}"/>
              </a:ext>
            </a:extLst>
          </p:cNvPr>
          <p:cNvSpPr txBox="1"/>
          <p:nvPr/>
        </p:nvSpPr>
        <p:spPr>
          <a:xfrm>
            <a:off x="10838233" y="3060145"/>
            <a:ext cx="380509" cy="15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24582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397EF-9BAF-B12A-A6C4-1BE09BE1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9308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55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C7EA565-D6CE-D83A-B015-05443CD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9" y="0"/>
            <a:ext cx="4841691" cy="625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558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8AE7F-32F5-899B-2124-424F48AB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70F16C-513B-E2EA-8F48-5385AA57D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0"/>
            <a:ext cx="4833937" cy="625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456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1C064A-E6E4-44D2-B345-2BB7514A7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3" name="Color">
              <a:extLst>
                <a:ext uri="{FF2B5EF4-FFF2-40B4-BE49-F238E27FC236}">
                  <a16:creationId xmlns:a16="http://schemas.microsoft.com/office/drawing/2014/main" id="{DB12EA1C-AD22-49E2-9660-D9CDC6B61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67CE115B-4A96-4B14-8520-5C5FC624E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olor">
            <a:extLst>
              <a:ext uri="{FF2B5EF4-FFF2-40B4-BE49-F238E27FC236}">
                <a16:creationId xmlns:a16="http://schemas.microsoft.com/office/drawing/2014/main" id="{D1945E2A-ABF1-415C-B37A-BD0A5C199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rgbClr val="FFE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Wood human figure">
            <a:extLst>
              <a:ext uri="{FF2B5EF4-FFF2-40B4-BE49-F238E27FC236}">
                <a16:creationId xmlns:a16="http://schemas.microsoft.com/office/drawing/2014/main" id="{BB315F3B-FD67-870A-309D-14577E29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250"/>
          <a:stretch/>
        </p:blipFill>
        <p:spPr>
          <a:xfrm>
            <a:off x="4747306" y="653615"/>
            <a:ext cx="6701945" cy="554000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CCEE623-F22A-4681-990C-036558C13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928A56-DDFB-4B12-BB34-20833166B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3765F0-85F4-4EB3-93DA-59F421CD4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E03A00-A562-4753-8BA0-93F8B05DE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F5D032-1BA8-410D-B68E-0DD597582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A3FCDE-79E0-49F5-A381-232AB935D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27297F-31E8-46C6-8569-1FD12C653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374C063-2A46-4D9F-A085-0FB2F194C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D39DBD-7E0A-6EA3-83B7-D8B2710D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3761709" cy="3018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Questions? Comments? Concerns?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A47B5-2549-ED6F-AE6F-1372C8E4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>
              <a:spcAft>
                <a:spcPts val="600"/>
              </a:spcAft>
            </a:pPr>
            <a:fld id="{48F63A3B-78C7-47BE-AE5E-E10140E04643}" type="slidenum">
              <a:rPr lang="en-US" sz="1600">
                <a:solidFill>
                  <a:schemeClr val="bg1"/>
                </a:solidFill>
              </a:rPr>
              <a:pPr algn="ctr" defTabSz="457200">
                <a:spcAft>
                  <a:spcPts val="600"/>
                </a:spcAft>
              </a:pPr>
              <a:t>57</a:t>
            </a:fld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EC7D8B56-2E54-D9FE-CB20-11A8A19B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51" y="6301813"/>
            <a:ext cx="922567" cy="563791"/>
          </a:xfrm>
          <a:prstGeom prst="rect">
            <a:avLst/>
          </a:prstGeom>
        </p:spPr>
      </p:pic>
      <p:sp>
        <p:nvSpPr>
          <p:cNvPr id="9" name="Action Button: Go Home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739AC97-8EB1-3D1D-411A-3DAA20FA8E76}"/>
              </a:ext>
            </a:extLst>
          </p:cNvPr>
          <p:cNvSpPr/>
          <p:nvPr/>
        </p:nvSpPr>
        <p:spPr>
          <a:xfrm>
            <a:off x="8726750" y="6489577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6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DD01-3041-BF1E-C528-1DC4941E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Lessons Learned: What Worked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C5418BE-1F66-826B-4435-58B6D3E6A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219708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7FF2F-E96E-D628-FE14-D28C8F33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58</a:t>
            </a:fld>
            <a:endParaRPr lang="en-US"/>
          </a:p>
        </p:txBody>
      </p:sp>
      <p:pic>
        <p:nvPicPr>
          <p:cNvPr id="79" name="Picture 78" descr="A hand holding a pencil and drawing a survey&#10;&#10;Description automatically generated">
            <a:extLst>
              <a:ext uri="{FF2B5EF4-FFF2-40B4-BE49-F238E27FC236}">
                <a16:creationId xmlns:a16="http://schemas.microsoft.com/office/drawing/2014/main" id="{626291F2-DA30-AEC3-1A74-A04753FF7C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88471" y="2465593"/>
            <a:ext cx="4557059" cy="264399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3E44343-9255-4367-636A-D4BFC2FE1406}"/>
              </a:ext>
            </a:extLst>
          </p:cNvPr>
          <p:cNvSpPr txBox="1"/>
          <p:nvPr/>
        </p:nvSpPr>
        <p:spPr>
          <a:xfrm>
            <a:off x="388471" y="5268321"/>
            <a:ext cx="2749177" cy="15812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3022109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DD01-3041-BF1E-C528-1DC4941E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Lessons Learned: What Didn't Work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C5418BE-1F66-826B-4435-58B6D3E6A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738332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7FF2F-E96E-D628-FE14-D28C8F33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59</a:t>
            </a:fld>
            <a:endParaRPr lang="en-US"/>
          </a:p>
        </p:txBody>
      </p:sp>
      <p:pic>
        <p:nvPicPr>
          <p:cNvPr id="388" name="Picture 387" descr="A yellow sign with a person running on it&#10;&#10;Description automatically generated">
            <a:extLst>
              <a:ext uri="{FF2B5EF4-FFF2-40B4-BE49-F238E27FC236}">
                <a16:creationId xmlns:a16="http://schemas.microsoft.com/office/drawing/2014/main" id="{73C6D0D6-8FA5-0E9C-CD55-8E54F288E3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80" y="2406303"/>
            <a:ext cx="4612662" cy="24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9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EA0E7-BC37-205D-DF5A-6DB6545E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Project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D361-2C42-9853-7328-B2380436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95AB45E-7DFA-0F4A-7E1F-744ABDB73E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68377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1D2A8823-8E5E-F0BD-7D2F-B77865B63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3191" y="6259919"/>
            <a:ext cx="922567" cy="563791"/>
          </a:xfrm>
          <a:prstGeom prst="rect">
            <a:avLst/>
          </a:prstGeom>
        </p:spPr>
      </p:pic>
      <p:sp>
        <p:nvSpPr>
          <p:cNvPr id="10" name="Action Button: Go Home 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806B0489-8EBB-7D11-9AC8-EB893DA1AE9C}"/>
              </a:ext>
            </a:extLst>
          </p:cNvPr>
          <p:cNvSpPr/>
          <p:nvPr/>
        </p:nvSpPr>
        <p:spPr>
          <a:xfrm>
            <a:off x="8726750" y="6489577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4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DD01-3041-BF1E-C528-1DC4941E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Lessons Learned: What We Could've Differently 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C5418BE-1F66-826B-4435-58B6D3E6A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402140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7FF2F-E96E-D628-FE14-D28C8F33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058" y="6356350"/>
            <a:ext cx="2740742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60</a:t>
            </a:fld>
            <a:endParaRPr lang="en-US" dirty="0"/>
          </a:p>
        </p:txBody>
      </p:sp>
      <p:pic>
        <p:nvPicPr>
          <p:cNvPr id="22" name="Picture 21" descr="A cartoon of people sitting around a table&#10;&#10;Description automatically generated">
            <a:extLst>
              <a:ext uri="{FF2B5EF4-FFF2-40B4-BE49-F238E27FC236}">
                <a16:creationId xmlns:a16="http://schemas.microsoft.com/office/drawing/2014/main" id="{78981F63-2AF7-069F-4E7E-D2DE26F96A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3647" y="2185645"/>
            <a:ext cx="4537138" cy="3677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52DDED-A742-A23F-78AC-EB5A1143B375}"/>
              </a:ext>
            </a:extLst>
          </p:cNvPr>
          <p:cNvSpPr txBox="1"/>
          <p:nvPr/>
        </p:nvSpPr>
        <p:spPr>
          <a:xfrm>
            <a:off x="2286000" y="6644590"/>
            <a:ext cx="2928471" cy="18801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420148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EA0E7-BC37-205D-DF5A-6DB6545E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dirty="0"/>
              <a:t>System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DBA4-7CC6-08E5-5439-557292AD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343" y="2130475"/>
            <a:ext cx="7533662" cy="4015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Aptos"/>
                <a:cs typeface="Calibri"/>
              </a:rPr>
              <a:t>Web Database Application Requirements</a:t>
            </a:r>
            <a:endParaRPr lang="en-US" dirty="0">
              <a:solidFill>
                <a:srgbClr val="000000"/>
              </a:solidFill>
              <a:latin typeface="Aptos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tos"/>
                <a:cs typeface="Calibri"/>
              </a:rPr>
              <a:t>Graphic User Interface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tos"/>
                <a:cs typeface="Calibri"/>
              </a:rPr>
              <a:t>Data Access System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tos"/>
                <a:ea typeface="+mn-lt"/>
                <a:cs typeface="Calibri"/>
              </a:rPr>
              <a:t>Database Storage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en-US" sz="2400" dirty="0">
              <a:solidFill>
                <a:srgbClr val="444444"/>
              </a:solidFill>
              <a:latin typeface="Calibri"/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Aptos"/>
                <a:ea typeface="+mn-lt"/>
                <a:cs typeface="Calibri"/>
              </a:rPr>
              <a:t>2 System Proposals for Database System</a:t>
            </a:r>
            <a:endParaRPr lang="en-US" dirty="0">
              <a:solidFill>
                <a:srgbClr val="000000"/>
              </a:solidFill>
              <a:latin typeface="Aptos"/>
              <a:ea typeface="+mn-lt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tos"/>
                <a:ea typeface="+mn-lt"/>
                <a:cs typeface="Calibri"/>
              </a:rPr>
              <a:t>Amazon Relational </a:t>
            </a:r>
            <a:r>
              <a:rPr lang="en-US" dirty="0">
                <a:solidFill>
                  <a:srgbClr val="000000"/>
                </a:solidFill>
                <a:latin typeface="Aptos"/>
                <a:cs typeface="Calibri"/>
              </a:rPr>
              <a:t>Database </a:t>
            </a:r>
            <a:r>
              <a:rPr lang="en-US" dirty="0">
                <a:solidFill>
                  <a:srgbClr val="000000"/>
                </a:solidFill>
                <a:latin typeface="Aptos"/>
                <a:ea typeface="+mn-lt"/>
                <a:cs typeface="Calibri"/>
              </a:rPr>
              <a:t>Service</a:t>
            </a:r>
            <a:endParaRPr lang="en-US" dirty="0">
              <a:solidFill>
                <a:srgbClr val="000000"/>
              </a:solidFill>
              <a:latin typeface="Aptos"/>
              <a:cs typeface="Calibri"/>
            </a:endParaRPr>
          </a:p>
          <a:p>
            <a:pPr marL="457200" indent="-457200">
              <a:buFont typeface="Arial"/>
            </a:pPr>
            <a:r>
              <a:rPr lang="en-US" dirty="0">
                <a:solidFill>
                  <a:srgbClr val="000000"/>
                </a:solidFill>
                <a:latin typeface="Aptos"/>
                <a:cs typeface="Calibri"/>
              </a:rPr>
              <a:t>MySQL Database Direct Connection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</a:pPr>
            <a:endParaRPr lang="en-US" sz="2400" dirty="0">
              <a:solidFill>
                <a:srgbClr val="444444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D361-2C42-9853-7328-B2380436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BB793A46-C6EE-AC1B-F07A-BC9A8654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30" y="4804202"/>
            <a:ext cx="3569943" cy="1548157"/>
          </a:xfrm>
          <a:prstGeom prst="rect">
            <a:avLst/>
          </a:prstGeom>
        </p:spPr>
      </p:pic>
      <p:pic>
        <p:nvPicPr>
          <p:cNvPr id="9" name="Picture 8" descr="A logo of a server&#10;&#10;Description automatically generated">
            <a:extLst>
              <a:ext uri="{FF2B5EF4-FFF2-40B4-BE49-F238E27FC236}">
                <a16:creationId xmlns:a16="http://schemas.microsoft.com/office/drawing/2014/main" id="{5626987F-C079-99B8-02DB-00E5B448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039" y="1821207"/>
            <a:ext cx="2254776" cy="3151281"/>
          </a:xfrm>
          <a:prstGeom prst="rect">
            <a:avLst/>
          </a:prstGeom>
        </p:spPr>
      </p:pic>
      <p:sp>
        <p:nvSpPr>
          <p:cNvPr id="5" name="Action Button: Go Home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36E5343-F154-D06C-8DCD-7AABFD51B229}"/>
              </a:ext>
            </a:extLst>
          </p:cNvPr>
          <p:cNvSpPr/>
          <p:nvPr/>
        </p:nvSpPr>
        <p:spPr>
          <a:xfrm>
            <a:off x="8726750" y="6489577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32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EA0E7-BC37-205D-DF5A-6DB6545E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dirty="0"/>
              <a:t>System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DBA4-7CC6-08E5-5439-557292AD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084" y="2117984"/>
            <a:ext cx="7533662" cy="36285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rgbClr val="444444"/>
                </a:solidFill>
                <a:latin typeface="Calibri"/>
                <a:cs typeface="Calibri"/>
              </a:rPr>
              <a:t>Proposal 1</a:t>
            </a:r>
            <a:r>
              <a:rPr lang="en-US" b="1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endParaRPr lang="en-US" b="1" dirty="0">
              <a:solidFill>
                <a:srgbClr val="000000"/>
              </a:solidFill>
              <a:latin typeface="Aptos" panose="02110004020202020204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44444"/>
                </a:solidFill>
                <a:latin typeface="Calibri"/>
                <a:cs typeface="Calibri"/>
              </a:rPr>
              <a:t>Amazon Relational Database Service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>
              <a:solidFill>
                <a:srgbClr val="444444"/>
              </a:solidFill>
              <a:latin typeface="Calibri"/>
              <a:ea typeface="+mn-lt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400" dirty="0">
                <a:solidFill>
                  <a:srgbClr val="444444"/>
                </a:solidFill>
                <a:latin typeface="Calibri"/>
                <a:ea typeface="+mn-lt"/>
                <a:cs typeface="Calibri"/>
              </a:rPr>
              <a:t>Pay for What You Use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en-US" sz="2400" dirty="0">
              <a:solidFill>
                <a:srgbClr val="444444"/>
              </a:solidFill>
              <a:latin typeface="Calibri"/>
              <a:ea typeface="+mn-lt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400" dirty="0">
                <a:solidFill>
                  <a:srgbClr val="444444"/>
                </a:solidFill>
                <a:latin typeface="Calibri"/>
                <a:ea typeface="+mn-lt"/>
                <a:cs typeface="Calibri"/>
              </a:rPr>
              <a:t>Scale Service For Business Needs</a:t>
            </a:r>
            <a:endParaRPr lang="en-US" sz="2400" dirty="0">
              <a:solidFill>
                <a:srgbClr val="444444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</a:pPr>
            <a:endParaRPr lang="en-US" sz="2400" dirty="0">
              <a:solidFill>
                <a:srgbClr val="444444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</a:pPr>
            <a:r>
              <a:rPr lang="en-US" sz="2400" dirty="0">
                <a:solidFill>
                  <a:srgbClr val="444444"/>
                </a:solidFill>
                <a:latin typeface="Calibri"/>
                <a:cs typeface="Calibri"/>
              </a:rPr>
              <a:t>Automated Backups And Database Restoration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D361-2C42-9853-7328-B2380436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0" name="Picture 9" descr="A hand pointing at a dollar sign&#10;&#10;Description automatically generated">
            <a:extLst>
              <a:ext uri="{FF2B5EF4-FFF2-40B4-BE49-F238E27FC236}">
                <a16:creationId xmlns:a16="http://schemas.microsoft.com/office/drawing/2014/main" id="{6C94287A-1F9D-D4AB-49DD-69607E12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5243"/>
          <a:stretch/>
        </p:blipFill>
        <p:spPr>
          <a:xfrm>
            <a:off x="8904303" y="620069"/>
            <a:ext cx="2932271" cy="2425274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2" name="Picture 11" descr="A blue circle with a black circle and a circular arrow and a stack of coins&#10;&#10;Description automatically generated">
            <a:extLst>
              <a:ext uri="{FF2B5EF4-FFF2-40B4-BE49-F238E27FC236}">
                <a16:creationId xmlns:a16="http://schemas.microsoft.com/office/drawing/2014/main" id="{707346C8-C041-3DB2-CDF0-745FBDC7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02" r="7177" b="-1"/>
          <a:stretch/>
        </p:blipFill>
        <p:spPr>
          <a:xfrm>
            <a:off x="7632856" y="3598901"/>
            <a:ext cx="3249060" cy="2452531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5" name="Action Button: Go Home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65D78A3-951F-FA9D-4D98-4888822A46B2}"/>
              </a:ext>
            </a:extLst>
          </p:cNvPr>
          <p:cNvSpPr/>
          <p:nvPr/>
        </p:nvSpPr>
        <p:spPr>
          <a:xfrm>
            <a:off x="8726750" y="6489577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71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EA0E7-BC37-205D-DF5A-6DB6545E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dirty="0"/>
              <a:t>System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DBA4-7CC6-08E5-5439-557292AD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781" y="2180933"/>
            <a:ext cx="6521826" cy="36285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rgbClr val="444444"/>
                </a:solidFill>
                <a:latin typeface="Calibri"/>
                <a:cs typeface="Calibri"/>
              </a:rPr>
              <a:t>Proposal 2 </a:t>
            </a:r>
            <a:endParaRPr lang="en-US" sz="3200" b="1" dirty="0">
              <a:solidFill>
                <a:srgbClr val="000000"/>
              </a:solidFill>
              <a:latin typeface="Aptos" panose="02110004020202020204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44444"/>
                </a:solidFill>
                <a:latin typeface="Calibri"/>
                <a:cs typeface="Calibri"/>
              </a:rPr>
              <a:t>My SQL Database Direct Database Connection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>
              <a:solidFill>
                <a:srgbClr val="444444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400" dirty="0">
                <a:solidFill>
                  <a:srgbClr val="444444"/>
                </a:solidFill>
                <a:latin typeface="Calibri"/>
                <a:cs typeface="Calibri"/>
              </a:rPr>
              <a:t>No Availability Issues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en-US" sz="2400" dirty="0">
              <a:solidFill>
                <a:srgbClr val="444444"/>
              </a:solidFill>
              <a:latin typeface="Calibri"/>
              <a:ea typeface="+mn-lt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400" dirty="0">
                <a:solidFill>
                  <a:srgbClr val="444444"/>
                </a:solidFill>
                <a:latin typeface="Calibri"/>
                <a:ea typeface="+mn-lt"/>
                <a:cs typeface="Calibri"/>
              </a:rPr>
              <a:t>Low </a:t>
            </a:r>
            <a:r>
              <a:rPr lang="en-US" sz="2400" dirty="0">
                <a:solidFill>
                  <a:srgbClr val="444444"/>
                </a:solidFill>
                <a:latin typeface="Calibri"/>
                <a:cs typeface="Calibri"/>
              </a:rPr>
              <a:t>Cost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</a:pPr>
            <a:endParaRPr lang="en-US" sz="2400" dirty="0">
              <a:solidFill>
                <a:srgbClr val="444444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</a:pPr>
            <a:r>
              <a:rPr lang="en-US" sz="2400" dirty="0">
                <a:solidFill>
                  <a:srgbClr val="444444"/>
                </a:solidFill>
                <a:latin typeface="Calibri"/>
                <a:cs typeface="Calibri"/>
              </a:rPr>
              <a:t>Ease of Use</a:t>
            </a:r>
            <a:endParaRPr lang="en-US" sz="2400" dirty="0"/>
          </a:p>
        </p:txBody>
      </p:sp>
      <p:pic>
        <p:nvPicPr>
          <p:cNvPr id="6" name="Picture 5" descr="A black arrow pointing down with a dollar sign&#10;&#10;Description automatically generated">
            <a:extLst>
              <a:ext uri="{FF2B5EF4-FFF2-40B4-BE49-F238E27FC236}">
                <a16:creationId xmlns:a16="http://schemas.microsoft.com/office/drawing/2014/main" id="{43BE17B9-1223-442F-8C83-360048CA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90" b="5590"/>
          <a:stretch/>
        </p:blipFill>
        <p:spPr>
          <a:xfrm>
            <a:off x="7129896" y="3579043"/>
            <a:ext cx="2865346" cy="2545005"/>
          </a:xfrm>
          <a:prstGeom prst="rect">
            <a:avLst/>
          </a:prstGeom>
        </p:spPr>
      </p:pic>
      <p:pic>
        <p:nvPicPr>
          <p:cNvPr id="8" name="Picture 7" descr="A black and white image of a round object with a check mark&#10;&#10;Description automatically generated">
            <a:extLst>
              <a:ext uri="{FF2B5EF4-FFF2-40B4-BE49-F238E27FC236}">
                <a16:creationId xmlns:a16="http://schemas.microsoft.com/office/drawing/2014/main" id="{CA40DEE5-6FB3-4738-A1FF-94C1A5C6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" b="27"/>
          <a:stretch/>
        </p:blipFill>
        <p:spPr>
          <a:xfrm>
            <a:off x="8231366" y="172386"/>
            <a:ext cx="3960241" cy="35348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D361-2C42-9853-7328-B2380436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Action Button: Go Home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5A113B1-1911-12C0-A129-6822903B2E12}"/>
              </a:ext>
            </a:extLst>
          </p:cNvPr>
          <p:cNvSpPr/>
          <p:nvPr/>
        </p:nvSpPr>
        <p:spPr>
          <a:xfrm>
            <a:off x="8726750" y="6489577"/>
            <a:ext cx="177553" cy="14204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9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456</Words>
  <Application>Microsoft Office PowerPoint</Application>
  <PresentationFormat>Widescreen</PresentationFormat>
  <Paragraphs>159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Aptos</vt:lpstr>
      <vt:lpstr>Aptos Display</vt:lpstr>
      <vt:lpstr>Arial</vt:lpstr>
      <vt:lpstr>Calibri</vt:lpstr>
      <vt:lpstr>Courier New</vt:lpstr>
      <vt:lpstr>Courier New,monospace</vt:lpstr>
      <vt:lpstr>Office Theme</vt:lpstr>
      <vt:lpstr>Missed Orders?   Keep track using our Order Management Application</vt:lpstr>
      <vt:lpstr>PowerPoint Presentation</vt:lpstr>
      <vt:lpstr>Outline</vt:lpstr>
      <vt:lpstr>Client Overview</vt:lpstr>
      <vt:lpstr>Objective Statement </vt:lpstr>
      <vt:lpstr>Project Analysis</vt:lpstr>
      <vt:lpstr>System Proposals</vt:lpstr>
      <vt:lpstr>System Proposals</vt:lpstr>
      <vt:lpstr>System Proposals</vt:lpstr>
      <vt:lpstr>Recommended Proposal</vt:lpstr>
      <vt:lpstr>Web Database Application 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 Comments? Concerns?</vt:lpstr>
      <vt:lpstr>Lessons Learned: What Worked</vt:lpstr>
      <vt:lpstr>Lessons Learned: What Didn't Work</vt:lpstr>
      <vt:lpstr>Lessons Learned: What We Could've Differently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Isaac Trevathan</cp:lastModifiedBy>
  <cp:revision>649</cp:revision>
  <dcterms:created xsi:type="dcterms:W3CDTF">2024-11-10T19:29:26Z</dcterms:created>
  <dcterms:modified xsi:type="dcterms:W3CDTF">2024-11-11T02:21:53Z</dcterms:modified>
</cp:coreProperties>
</file>